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4" r:id="rId1"/>
    <p:sldMasterId id="2147484317" r:id="rId2"/>
    <p:sldMasterId id="2147484326" r:id="rId3"/>
    <p:sldMasterId id="2147484315" r:id="rId4"/>
    <p:sldMasterId id="2147484316" r:id="rId5"/>
  </p:sldMasterIdLst>
  <p:notesMasterIdLst>
    <p:notesMasterId r:id="rId20"/>
  </p:notesMasterIdLst>
  <p:handoutMasterIdLst>
    <p:handoutMasterId r:id="rId21"/>
  </p:handoutMasterIdLst>
  <p:sldIdLst>
    <p:sldId id="269" r:id="rId6"/>
    <p:sldId id="279" r:id="rId7"/>
    <p:sldId id="280" r:id="rId8"/>
    <p:sldId id="283" r:id="rId9"/>
    <p:sldId id="292" r:id="rId10"/>
    <p:sldId id="293" r:id="rId11"/>
    <p:sldId id="296" r:id="rId12"/>
    <p:sldId id="297" r:id="rId13"/>
    <p:sldId id="298" r:id="rId14"/>
    <p:sldId id="287" r:id="rId15"/>
    <p:sldId id="302" r:id="rId16"/>
    <p:sldId id="303" r:id="rId17"/>
    <p:sldId id="301" r:id="rId18"/>
    <p:sldId id="289" r:id="rId19"/>
  </p:sldIdLst>
  <p:sldSz cx="24385588" cy="13717588"/>
  <p:notesSz cx="6858000" cy="9144000"/>
  <p:defaultTextStyle>
    <a:defPPr>
      <a:defRPr lang="ru-RU"/>
    </a:defPPr>
    <a:lvl1pPr marL="0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19047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38092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57139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76186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095230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14277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33324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752371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C934344E-928D-9747-A758-2D473ED4398A}">
          <p14:sldIdLst>
            <p14:sldId id="269"/>
            <p14:sldId id="279"/>
            <p14:sldId id="280"/>
            <p14:sldId id="283"/>
            <p14:sldId id="292"/>
            <p14:sldId id="293"/>
            <p14:sldId id="296"/>
            <p14:sldId id="297"/>
            <p14:sldId id="298"/>
            <p14:sldId id="287"/>
            <p14:sldId id="302"/>
            <p14:sldId id="303"/>
            <p14:sldId id="301"/>
            <p14:sldId id="289"/>
          </p14:sldIdLst>
        </p14:section>
        <p14:section name="EXTRAS" id="{931BC854-6397-194B-8BA4-F30C6897EFB4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CA"/>
    <a:srgbClr val="002B49"/>
    <a:srgbClr val="E1E1E1"/>
    <a:srgbClr val="FFFFFF"/>
    <a:srgbClr val="88DBDF"/>
    <a:srgbClr val="E3E935"/>
    <a:srgbClr val="8195A4"/>
    <a:srgbClr val="FBC71A"/>
    <a:srgbClr val="649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12BB50-A599-21FC-06E6-F909C7636B9F}" v="12" dt="2020-07-28T14:10:02.966"/>
    <p1510:client id="{307F7F56-3134-A6BF-7C29-3D74D8AD5F16}" v="729" dt="2020-07-24T19:18:09.277"/>
    <p1510:client id="{577B5219-B444-30C8-6A08-9FB5A4BBE7C9}" v="2728" dt="2020-07-27T20:22:22.592"/>
    <p1510:client id="{93844B04-46C8-4DBC-A594-0B7B3015B30C}" v="2441" dt="2020-07-27T19:30:33.326"/>
    <p1510:client id="{988E84BF-6D71-9257-6F36-8DCEA78716BB}" v="5163" dt="2020-07-24T20:44:51.444"/>
    <p1510:client id="{DD658865-14D4-46B0-AC9C-271A421987B8}" v="58" dt="2020-07-24T19:07:09.960"/>
  </p1510:revLst>
</p1510:revInfo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Obrzut" userId="S::a30028020@mcla.edu::ab2c77dd-1d38-45dc-a895-fb940e5e85ed" providerId="AD" clId="Web-{988E84BF-6D71-9257-6F36-8DCEA78716BB}"/>
    <pc:docChg chg="addSld delSld modSld sldOrd modSection">
      <pc:chgData name="Catherine Obrzut" userId="S::a30028020@mcla.edu::ab2c77dd-1d38-45dc-a895-fb940e5e85ed" providerId="AD" clId="Web-{988E84BF-6D71-9257-6F36-8DCEA78716BB}" dt="2020-07-24T20:44:51.444" v="5137"/>
      <pc:docMkLst>
        <pc:docMk/>
      </pc:docMkLst>
      <pc:sldChg chg="addSp delSp modSp">
        <pc:chgData name="Catherine Obrzut" userId="S::a30028020@mcla.edu::ab2c77dd-1d38-45dc-a895-fb940e5e85ed" providerId="AD" clId="Web-{988E84BF-6D71-9257-6F36-8DCEA78716BB}" dt="2020-07-24T19:42:41.467" v="369" actId="20577"/>
        <pc:sldMkLst>
          <pc:docMk/>
          <pc:sldMk cId="1005571231" sldId="279"/>
        </pc:sldMkLst>
        <pc:spChg chg="del mod">
          <ac:chgData name="Catherine Obrzut" userId="S::a30028020@mcla.edu::ab2c77dd-1d38-45dc-a895-fb940e5e85ed" providerId="AD" clId="Web-{988E84BF-6D71-9257-6F36-8DCEA78716BB}" dt="2020-07-24T19:30:55.547" v="23"/>
          <ac:spMkLst>
            <pc:docMk/>
            <pc:sldMk cId="1005571231" sldId="279"/>
            <ac:spMk id="2" creationId="{00000000-0000-0000-0000-000000000000}"/>
          </ac:spMkLst>
        </pc:spChg>
        <pc:spChg chg="mod">
          <ac:chgData name="Catherine Obrzut" userId="S::a30028020@mcla.edu::ab2c77dd-1d38-45dc-a895-fb940e5e85ed" providerId="AD" clId="Web-{988E84BF-6D71-9257-6F36-8DCEA78716BB}" dt="2020-07-24T19:42:41.467" v="369" actId="20577"/>
          <ac:spMkLst>
            <pc:docMk/>
            <pc:sldMk cId="1005571231" sldId="279"/>
            <ac:spMk id="3" creationId="{00000000-0000-0000-0000-000000000000}"/>
          </ac:spMkLst>
        </pc:spChg>
        <pc:spChg chg="mod">
          <ac:chgData name="Catherine Obrzut" userId="S::a30028020@mcla.edu::ab2c77dd-1d38-45dc-a895-fb940e5e85ed" providerId="AD" clId="Web-{988E84BF-6D71-9257-6F36-8DCEA78716BB}" dt="2020-07-24T19:31:32.485" v="42" actId="20577"/>
          <ac:spMkLst>
            <pc:docMk/>
            <pc:sldMk cId="1005571231" sldId="279"/>
            <ac:spMk id="4" creationId="{00000000-0000-0000-0000-000000000000}"/>
          </ac:spMkLst>
        </pc:spChg>
        <pc:picChg chg="add del mod">
          <ac:chgData name="Catherine Obrzut" userId="S::a30028020@mcla.edu::ab2c77dd-1d38-45dc-a895-fb940e5e85ed" providerId="AD" clId="Web-{988E84BF-6D71-9257-6F36-8DCEA78716BB}" dt="2020-07-24T19:31:15.860" v="29"/>
          <ac:picMkLst>
            <pc:docMk/>
            <pc:sldMk cId="1005571231" sldId="279"/>
            <ac:picMk id="5" creationId="{89A943EA-C6AD-4FB3-BFD3-EBD9F9E299FC}"/>
          </ac:picMkLst>
        </pc:picChg>
      </pc:sldChg>
      <pc:sldChg chg="addSp delSp modSp ord">
        <pc:chgData name="Catherine Obrzut" userId="S::a30028020@mcla.edu::ab2c77dd-1d38-45dc-a895-fb940e5e85ed" providerId="AD" clId="Web-{988E84BF-6D71-9257-6F36-8DCEA78716BB}" dt="2020-07-24T20:12:18.448" v="1851"/>
        <pc:sldMkLst>
          <pc:docMk/>
          <pc:sldMk cId="3646645956" sldId="280"/>
        </pc:sldMkLst>
        <pc:spChg chg="del">
          <ac:chgData name="Catherine Obrzut" userId="S::a30028020@mcla.edu::ab2c77dd-1d38-45dc-a895-fb940e5e85ed" providerId="AD" clId="Web-{988E84BF-6D71-9257-6F36-8DCEA78716BB}" dt="2020-07-24T19:29:40.610" v="1"/>
          <ac:spMkLst>
            <pc:docMk/>
            <pc:sldMk cId="3646645956" sldId="280"/>
            <ac:spMk id="2" creationId="{00000000-0000-0000-0000-000000000000}"/>
          </ac:spMkLst>
        </pc:spChg>
        <pc:spChg chg="del">
          <ac:chgData name="Catherine Obrzut" userId="S::a30028020@mcla.edu::ab2c77dd-1d38-45dc-a895-fb940e5e85ed" providerId="AD" clId="Web-{988E84BF-6D71-9257-6F36-8DCEA78716BB}" dt="2020-07-24T19:29:43.516" v="2"/>
          <ac:spMkLst>
            <pc:docMk/>
            <pc:sldMk cId="3646645956" sldId="280"/>
            <ac:spMk id="3" creationId="{00000000-0000-0000-0000-000000000000}"/>
          </ac:spMkLst>
        </pc:spChg>
        <pc:spChg chg="del">
          <ac:chgData name="Catherine Obrzut" userId="S::a30028020@mcla.edu::ab2c77dd-1d38-45dc-a895-fb940e5e85ed" providerId="AD" clId="Web-{988E84BF-6D71-9257-6F36-8DCEA78716BB}" dt="2020-07-24T19:29:43.516" v="2"/>
          <ac:spMkLst>
            <pc:docMk/>
            <pc:sldMk cId="3646645956" sldId="280"/>
            <ac:spMk id="4" creationId="{00000000-0000-0000-0000-000000000000}"/>
          </ac:spMkLst>
        </pc:spChg>
        <pc:spChg chg="add del mod">
          <ac:chgData name="Catherine Obrzut" userId="S::a30028020@mcla.edu::ab2c77dd-1d38-45dc-a895-fb940e5e85ed" providerId="AD" clId="Web-{988E84BF-6D71-9257-6F36-8DCEA78716BB}" dt="2020-07-24T19:36:41.015" v="331"/>
          <ac:spMkLst>
            <pc:docMk/>
            <pc:sldMk cId="3646645956" sldId="280"/>
            <ac:spMk id="7" creationId="{DF0112EF-32F8-4D9C-8561-DF0E04E02CF2}"/>
          </ac:spMkLst>
        </pc:spChg>
        <pc:picChg chg="add del mod ord modCrop">
          <ac:chgData name="Catherine Obrzut" userId="S::a30028020@mcla.edu::ab2c77dd-1d38-45dc-a895-fb940e5e85ed" providerId="AD" clId="Web-{988E84BF-6D71-9257-6F36-8DCEA78716BB}" dt="2020-07-24T19:36:31.671" v="330"/>
          <ac:picMkLst>
            <pc:docMk/>
            <pc:sldMk cId="3646645956" sldId="280"/>
            <ac:picMk id="5" creationId="{A4428669-9778-4AB4-880E-8C1F79C664D9}"/>
          </ac:picMkLst>
        </pc:picChg>
        <pc:picChg chg="add mod ord modCrop">
          <ac:chgData name="Catherine Obrzut" userId="S::a30028020@mcla.edu::ab2c77dd-1d38-45dc-a895-fb940e5e85ed" providerId="AD" clId="Web-{988E84BF-6D71-9257-6F36-8DCEA78716BB}" dt="2020-07-24T19:36:50.781" v="332" actId="1076"/>
          <ac:picMkLst>
            <pc:docMk/>
            <pc:sldMk cId="3646645956" sldId="280"/>
            <ac:picMk id="8" creationId="{86A6D0C5-F090-4D12-9B63-D90F063F5D0F}"/>
          </ac:picMkLst>
        </pc:picChg>
      </pc:sldChg>
      <pc:sldChg chg="modSp ord">
        <pc:chgData name="Catherine Obrzut" userId="S::a30028020@mcla.edu::ab2c77dd-1d38-45dc-a895-fb940e5e85ed" providerId="AD" clId="Web-{988E84BF-6D71-9257-6F36-8DCEA78716BB}" dt="2020-07-24T20:44:37.085" v="5134" actId="20577"/>
        <pc:sldMkLst>
          <pc:docMk/>
          <pc:sldMk cId="3570260863" sldId="281"/>
        </pc:sldMkLst>
        <pc:spChg chg="mod">
          <ac:chgData name="Catherine Obrzut" userId="S::a30028020@mcla.edu::ab2c77dd-1d38-45dc-a895-fb940e5e85ed" providerId="AD" clId="Web-{988E84BF-6D71-9257-6F36-8DCEA78716BB}" dt="2020-07-24T20:44:37.085" v="5134" actId="20577"/>
          <ac:spMkLst>
            <pc:docMk/>
            <pc:sldMk cId="3570260863" sldId="281"/>
            <ac:spMk id="2" creationId="{00000000-0000-0000-0000-000000000000}"/>
          </ac:spMkLst>
        </pc:spChg>
      </pc:sldChg>
      <pc:sldChg chg="addSp delSp modSp mod modClrScheme chgLayout">
        <pc:chgData name="Catherine Obrzut" userId="S::a30028020@mcla.edu::ab2c77dd-1d38-45dc-a895-fb940e5e85ed" providerId="AD" clId="Web-{988E84BF-6D71-9257-6F36-8DCEA78716BB}" dt="2020-07-24T20:44:20.788" v="5128"/>
        <pc:sldMkLst>
          <pc:docMk/>
          <pc:sldMk cId="2572689863" sldId="282"/>
        </pc:sldMkLst>
        <pc:spChg chg="add del">
          <ac:chgData name="Catherine Obrzut" userId="S::a30028020@mcla.edu::ab2c77dd-1d38-45dc-a895-fb940e5e85ed" providerId="AD" clId="Web-{988E84BF-6D71-9257-6F36-8DCEA78716BB}" dt="2020-07-24T20:44:20.788" v="5128"/>
          <ac:spMkLst>
            <pc:docMk/>
            <pc:sldMk cId="2572689863" sldId="282"/>
            <ac:spMk id="2" creationId="{00000000-0000-0000-0000-000000000000}"/>
          </ac:spMkLst>
        </pc:spChg>
        <pc:spChg chg="add del">
          <ac:chgData name="Catherine Obrzut" userId="S::a30028020@mcla.edu::ab2c77dd-1d38-45dc-a895-fb940e5e85ed" providerId="AD" clId="Web-{988E84BF-6D71-9257-6F36-8DCEA78716BB}" dt="2020-07-24T20:44:20.788" v="5128"/>
          <ac:spMkLst>
            <pc:docMk/>
            <pc:sldMk cId="2572689863" sldId="282"/>
            <ac:spMk id="3" creationId="{00000000-0000-0000-0000-000000000000}"/>
          </ac:spMkLst>
        </pc:spChg>
        <pc:spChg chg="add del mod">
          <ac:chgData name="Catherine Obrzut" userId="S::a30028020@mcla.edu::ab2c77dd-1d38-45dc-a895-fb940e5e85ed" providerId="AD" clId="Web-{988E84BF-6D71-9257-6F36-8DCEA78716BB}" dt="2020-07-24T20:44:20.772" v="5127"/>
          <ac:spMkLst>
            <pc:docMk/>
            <pc:sldMk cId="2572689863" sldId="282"/>
            <ac:spMk id="5" creationId="{9756BB76-9B55-478F-B8CB-724D3747C728}"/>
          </ac:spMkLst>
        </pc:spChg>
        <pc:spChg chg="add del mod">
          <ac:chgData name="Catherine Obrzut" userId="S::a30028020@mcla.edu::ab2c77dd-1d38-45dc-a895-fb940e5e85ed" providerId="AD" clId="Web-{988E84BF-6D71-9257-6F36-8DCEA78716BB}" dt="2020-07-24T20:44:20.772" v="5127"/>
          <ac:spMkLst>
            <pc:docMk/>
            <pc:sldMk cId="2572689863" sldId="282"/>
            <ac:spMk id="6" creationId="{F3740D49-07A0-4E78-B76B-6AEA5EF5F6A2}"/>
          </ac:spMkLst>
        </pc:spChg>
        <pc:spChg chg="add mod">
          <ac:chgData name="Catherine Obrzut" userId="S::a30028020@mcla.edu::ab2c77dd-1d38-45dc-a895-fb940e5e85ed" providerId="AD" clId="Web-{988E84BF-6D71-9257-6F36-8DCEA78716BB}" dt="2020-07-24T20:44:20.788" v="5128"/>
          <ac:spMkLst>
            <pc:docMk/>
            <pc:sldMk cId="2572689863" sldId="282"/>
            <ac:spMk id="7" creationId="{061AF2AA-557B-47B1-9E4C-0E59F28D45E4}"/>
          </ac:spMkLst>
        </pc:spChg>
        <pc:spChg chg="add del mod">
          <ac:chgData name="Catherine Obrzut" userId="S::a30028020@mcla.edu::ab2c77dd-1d38-45dc-a895-fb940e5e85ed" providerId="AD" clId="Web-{988E84BF-6D71-9257-6F36-8DCEA78716BB}" dt="2020-07-24T20:44:18.428" v="5125"/>
          <ac:spMkLst>
            <pc:docMk/>
            <pc:sldMk cId="2572689863" sldId="282"/>
            <ac:spMk id="8" creationId="{061AF2AA-557B-47B1-9E4C-0E59F28D45E4}"/>
          </ac:spMkLst>
        </pc:spChg>
        <pc:spChg chg="add mod">
          <ac:chgData name="Catherine Obrzut" userId="S::a30028020@mcla.edu::ab2c77dd-1d38-45dc-a895-fb940e5e85ed" providerId="AD" clId="Web-{988E84BF-6D71-9257-6F36-8DCEA78716BB}" dt="2020-07-24T20:44:20.788" v="5128"/>
          <ac:spMkLst>
            <pc:docMk/>
            <pc:sldMk cId="2572689863" sldId="282"/>
            <ac:spMk id="9" creationId="{8ABA25A4-4D48-4EF5-8D99-3A84BFAC41FE}"/>
          </ac:spMkLst>
        </pc:spChg>
        <pc:spChg chg="add del mod">
          <ac:chgData name="Catherine Obrzut" userId="S::a30028020@mcla.edu::ab2c77dd-1d38-45dc-a895-fb940e5e85ed" providerId="AD" clId="Web-{988E84BF-6D71-9257-6F36-8DCEA78716BB}" dt="2020-07-24T20:44:18.428" v="5125"/>
          <ac:spMkLst>
            <pc:docMk/>
            <pc:sldMk cId="2572689863" sldId="282"/>
            <ac:spMk id="10" creationId="{8ABA25A4-4D48-4EF5-8D99-3A84BFAC41FE}"/>
          </ac:spMkLst>
        </pc:spChg>
        <pc:spChg chg="add del mod">
          <ac:chgData name="Catherine Obrzut" userId="S::a30028020@mcla.edu::ab2c77dd-1d38-45dc-a895-fb940e5e85ed" providerId="AD" clId="Web-{988E84BF-6D71-9257-6F36-8DCEA78716BB}" dt="2020-07-24T20:44:20.772" v="5127"/>
          <ac:spMkLst>
            <pc:docMk/>
            <pc:sldMk cId="2572689863" sldId="282"/>
            <ac:spMk id="12" creationId="{FE34AF1D-1C3B-4C25-A063-0CA6DB32C4C8}"/>
          </ac:spMkLst>
        </pc:spChg>
      </pc:sldChg>
      <pc:sldChg chg="addSp delSp modSp mod ord modClrScheme chgLayout">
        <pc:chgData name="Catherine Obrzut" userId="S::a30028020@mcla.edu::ab2c77dd-1d38-45dc-a895-fb940e5e85ed" providerId="AD" clId="Web-{988E84BF-6D71-9257-6F36-8DCEA78716BB}" dt="2020-07-24T20:09:21.777" v="1794"/>
        <pc:sldMkLst>
          <pc:docMk/>
          <pc:sldMk cId="4010276985" sldId="283"/>
        </pc:sldMkLst>
        <pc:spChg chg="del">
          <ac:chgData name="Catherine Obrzut" userId="S::a30028020@mcla.edu::ab2c77dd-1d38-45dc-a895-fb940e5e85ed" providerId="AD" clId="Web-{988E84BF-6D71-9257-6F36-8DCEA78716BB}" dt="2020-07-24T19:47:12.686" v="458"/>
          <ac:spMkLst>
            <pc:docMk/>
            <pc:sldMk cId="4010276985" sldId="283"/>
            <ac:spMk id="2" creationId="{00000000-0000-0000-0000-000000000000}"/>
          </ac:spMkLst>
        </pc:spChg>
        <pc:spChg chg="mod ord">
          <ac:chgData name="Catherine Obrzut" userId="S::a30028020@mcla.edu::ab2c77dd-1d38-45dc-a895-fb940e5e85ed" providerId="AD" clId="Web-{988E84BF-6D71-9257-6F36-8DCEA78716BB}" dt="2020-07-24T20:01:36.153" v="1152"/>
          <ac:spMkLst>
            <pc:docMk/>
            <pc:sldMk cId="4010276985" sldId="283"/>
            <ac:spMk id="3" creationId="{00000000-0000-0000-0000-000000000000}"/>
          </ac:spMkLst>
        </pc:spChg>
        <pc:spChg chg="add del mod">
          <ac:chgData name="Catherine Obrzut" userId="S::a30028020@mcla.edu::ab2c77dd-1d38-45dc-a895-fb940e5e85ed" providerId="AD" clId="Web-{988E84BF-6D71-9257-6F36-8DCEA78716BB}" dt="2020-07-24T20:01:36.153" v="1152"/>
          <ac:spMkLst>
            <pc:docMk/>
            <pc:sldMk cId="4010276985" sldId="283"/>
            <ac:spMk id="4" creationId="{00000000-0000-0000-0000-000000000000}"/>
          </ac:spMkLst>
        </pc:spChg>
        <pc:spChg chg="add del mod">
          <ac:chgData name="Catherine Obrzut" userId="S::a30028020@mcla.edu::ab2c77dd-1d38-45dc-a895-fb940e5e85ed" providerId="AD" clId="Web-{988E84BF-6D71-9257-6F36-8DCEA78716BB}" dt="2020-07-24T20:02:49.809" v="1162"/>
          <ac:spMkLst>
            <pc:docMk/>
            <pc:sldMk cId="4010276985" sldId="283"/>
            <ac:spMk id="5" creationId="{00000000-0000-0000-0000-000000000000}"/>
          </ac:spMkLst>
        </pc:spChg>
        <pc:spChg chg="add del">
          <ac:chgData name="Catherine Obrzut" userId="S::a30028020@mcla.edu::ab2c77dd-1d38-45dc-a895-fb940e5e85ed" providerId="AD" clId="Web-{988E84BF-6D71-9257-6F36-8DCEA78716BB}" dt="2020-07-24T19:49:19.123" v="544"/>
          <ac:spMkLst>
            <pc:docMk/>
            <pc:sldMk cId="4010276985" sldId="283"/>
            <ac:spMk id="6" creationId="{00000000-0000-0000-0000-000000000000}"/>
          </ac:spMkLst>
        </pc:spChg>
        <pc:spChg chg="add del mod">
          <ac:chgData name="Catherine Obrzut" userId="S::a30028020@mcla.edu::ab2c77dd-1d38-45dc-a895-fb940e5e85ed" providerId="AD" clId="Web-{988E84BF-6D71-9257-6F36-8DCEA78716BB}" dt="2020-07-24T20:01:30.074" v="1146"/>
          <ac:spMkLst>
            <pc:docMk/>
            <pc:sldMk cId="4010276985" sldId="283"/>
            <ac:spMk id="9" creationId="{CD229D65-B393-44A0-9294-A48A42FBDD20}"/>
          </ac:spMkLst>
        </pc:spChg>
        <pc:spChg chg="add mod">
          <ac:chgData name="Catherine Obrzut" userId="S::a30028020@mcla.edu::ab2c77dd-1d38-45dc-a895-fb940e5e85ed" providerId="AD" clId="Web-{988E84BF-6D71-9257-6F36-8DCEA78716BB}" dt="2020-07-24T20:03:03.324" v="1165" actId="1076"/>
          <ac:spMkLst>
            <pc:docMk/>
            <pc:sldMk cId="4010276985" sldId="283"/>
            <ac:spMk id="17" creationId="{04F58A1D-9572-4233-A83C-D8D88B1279B4}"/>
          </ac:spMkLst>
        </pc:spChg>
        <pc:spChg chg="add del">
          <ac:chgData name="Catherine Obrzut" userId="S::a30028020@mcla.edu::ab2c77dd-1d38-45dc-a895-fb940e5e85ed" providerId="AD" clId="Web-{988E84BF-6D71-9257-6F36-8DCEA78716BB}" dt="2020-07-24T19:48:13.592" v="471"/>
          <ac:spMkLst>
            <pc:docMk/>
            <pc:sldMk cId="4010276985" sldId="283"/>
            <ac:spMk id="17" creationId="{1B1880E2-71BA-4C88-9CA4-FBB9C53D997F}"/>
          </ac:spMkLst>
        </pc:spChg>
        <pc:spChg chg="add mod">
          <ac:chgData name="Catherine Obrzut" userId="S::a30028020@mcla.edu::ab2c77dd-1d38-45dc-a895-fb940e5e85ed" providerId="AD" clId="Web-{988E84BF-6D71-9257-6F36-8DCEA78716BB}" dt="2020-07-24T20:04:19.433" v="1400" actId="1076"/>
          <ac:spMkLst>
            <pc:docMk/>
            <pc:sldMk cId="4010276985" sldId="283"/>
            <ac:spMk id="18" creationId="{0FE44BE0-6B31-4C1B-9AF8-F641FF41B9EF}"/>
          </ac:spMkLst>
        </pc:spChg>
        <pc:spChg chg="add del">
          <ac:chgData name="Catherine Obrzut" userId="S::a30028020@mcla.edu::ab2c77dd-1d38-45dc-a895-fb940e5e85ed" providerId="AD" clId="Web-{988E84BF-6D71-9257-6F36-8DCEA78716BB}" dt="2020-07-24T19:48:13.592" v="471"/>
          <ac:spMkLst>
            <pc:docMk/>
            <pc:sldMk cId="4010276985" sldId="283"/>
            <ac:spMk id="19" creationId="{07C4CEBB-761E-4946-84B3-529D9F51D887}"/>
          </ac:spMkLst>
        </pc:spChg>
        <pc:spChg chg="add del mod">
          <ac:chgData name="Catherine Obrzut" userId="S::a30028020@mcla.edu::ab2c77dd-1d38-45dc-a895-fb940e5e85ed" providerId="AD" clId="Web-{988E84BF-6D71-9257-6F36-8DCEA78716BB}" dt="2020-07-24T20:01:36.137" v="1149"/>
          <ac:spMkLst>
            <pc:docMk/>
            <pc:sldMk cId="4010276985" sldId="283"/>
            <ac:spMk id="20" creationId="{234B374E-D35A-45FF-BA4A-2A3039BBC1C1}"/>
          </ac:spMkLst>
        </pc:spChg>
        <pc:spChg chg="add del">
          <ac:chgData name="Catherine Obrzut" userId="S::a30028020@mcla.edu::ab2c77dd-1d38-45dc-a895-fb940e5e85ed" providerId="AD" clId="Web-{988E84BF-6D71-9257-6F36-8DCEA78716BB}" dt="2020-07-24T19:48:13.592" v="471"/>
          <ac:spMkLst>
            <pc:docMk/>
            <pc:sldMk cId="4010276985" sldId="283"/>
            <ac:spMk id="21" creationId="{3658839E-9390-4914-AD22-288990B30D85}"/>
          </ac:spMkLst>
        </pc:spChg>
        <pc:spChg chg="add del mod">
          <ac:chgData name="Catherine Obrzut" userId="S::a30028020@mcla.edu::ab2c77dd-1d38-45dc-a895-fb940e5e85ed" providerId="AD" clId="Web-{988E84BF-6D71-9257-6F36-8DCEA78716BB}" dt="2020-07-24T20:01:36.137" v="1149"/>
          <ac:spMkLst>
            <pc:docMk/>
            <pc:sldMk cId="4010276985" sldId="283"/>
            <ac:spMk id="22" creationId="{832014F5-B7DE-455D-BCEC-937AB54F5F3B}"/>
          </ac:spMkLst>
        </pc:spChg>
        <pc:spChg chg="add mod">
          <ac:chgData name="Catherine Obrzut" userId="S::a30028020@mcla.edu::ab2c77dd-1d38-45dc-a895-fb940e5e85ed" providerId="AD" clId="Web-{988E84BF-6D71-9257-6F36-8DCEA78716BB}" dt="2020-07-24T20:06:51.918" v="1785" actId="20577"/>
          <ac:spMkLst>
            <pc:docMk/>
            <pc:sldMk cId="4010276985" sldId="283"/>
            <ac:spMk id="23" creationId="{EAF83A57-34C1-4E87-9A09-B42199813461}"/>
          </ac:spMkLst>
        </pc:spChg>
        <pc:spChg chg="add del mod replId">
          <ac:chgData name="Catherine Obrzut" userId="S::a30028020@mcla.edu::ab2c77dd-1d38-45dc-a895-fb940e5e85ed" providerId="AD" clId="Web-{988E84BF-6D71-9257-6F36-8DCEA78716BB}" dt="2020-07-24T20:01:36.153" v="1152"/>
          <ac:spMkLst>
            <pc:docMk/>
            <pc:sldMk cId="4010276985" sldId="283"/>
            <ac:spMk id="24" creationId="{00000000-0000-0000-0000-000000000000}"/>
          </ac:spMkLst>
        </pc:spChg>
        <pc:spChg chg="add del mod">
          <ac:chgData name="Catherine Obrzut" userId="S::a30028020@mcla.edu::ab2c77dd-1d38-45dc-a895-fb940e5e85ed" providerId="AD" clId="Web-{988E84BF-6D71-9257-6F36-8DCEA78716BB}" dt="2020-07-24T20:01:36.137" v="1149"/>
          <ac:spMkLst>
            <pc:docMk/>
            <pc:sldMk cId="4010276985" sldId="283"/>
            <ac:spMk id="24" creationId="{57FC1E27-C6A6-4538-9EAA-2F7F7DF0962A}"/>
          </ac:spMkLst>
        </pc:spChg>
        <pc:spChg chg="add del mod">
          <ac:chgData name="Catherine Obrzut" userId="S::a30028020@mcla.edu::ab2c77dd-1d38-45dc-a895-fb940e5e85ed" providerId="AD" clId="Web-{988E84BF-6D71-9257-6F36-8DCEA78716BB}" dt="2020-07-24T20:01:36.137" v="1149"/>
          <ac:spMkLst>
            <pc:docMk/>
            <pc:sldMk cId="4010276985" sldId="283"/>
            <ac:spMk id="26" creationId="{BBF36D64-71E4-4A1D-85CF-CEA0CCDA9BC5}"/>
          </ac:spMkLst>
        </pc:spChg>
        <pc:spChg chg="add del mod">
          <ac:chgData name="Catherine Obrzut" userId="S::a30028020@mcla.edu::ab2c77dd-1d38-45dc-a895-fb940e5e85ed" providerId="AD" clId="Web-{988E84BF-6D71-9257-6F36-8DCEA78716BB}" dt="2020-07-24T20:09:21.777" v="1794"/>
          <ac:spMkLst>
            <pc:docMk/>
            <pc:sldMk cId="4010276985" sldId="283"/>
            <ac:spMk id="27" creationId="{0E7B3995-F11F-43A8-811D-790650AF285C}"/>
          </ac:spMkLst>
        </pc:spChg>
        <pc:spChg chg="add del mod">
          <ac:chgData name="Catherine Obrzut" userId="S::a30028020@mcla.edu::ab2c77dd-1d38-45dc-a895-fb940e5e85ed" providerId="AD" clId="Web-{988E84BF-6D71-9257-6F36-8DCEA78716BB}" dt="2020-07-24T20:01:36.137" v="1149"/>
          <ac:spMkLst>
            <pc:docMk/>
            <pc:sldMk cId="4010276985" sldId="283"/>
            <ac:spMk id="28" creationId="{B8643B2A-C442-4F71-9AC5-06A8271D7280}"/>
          </ac:spMkLst>
        </pc:spChg>
        <pc:picChg chg="add del mod ord modCrop">
          <ac:chgData name="Catherine Obrzut" userId="S::a30028020@mcla.edu::ab2c77dd-1d38-45dc-a895-fb940e5e85ed" providerId="AD" clId="Web-{988E84BF-6D71-9257-6F36-8DCEA78716BB}" dt="2020-07-24T19:47:15.014" v="459"/>
          <ac:picMkLst>
            <pc:docMk/>
            <pc:sldMk cId="4010276985" sldId="283"/>
            <ac:picMk id="7" creationId="{429E2EA8-996D-4FF4-BC14-F509802B2292}"/>
          </ac:picMkLst>
        </pc:picChg>
        <pc:picChg chg="add del mod ord modCrop">
          <ac:chgData name="Catherine Obrzut" userId="S::a30028020@mcla.edu::ab2c77dd-1d38-45dc-a895-fb940e5e85ed" providerId="AD" clId="Web-{988E84BF-6D71-9257-6F36-8DCEA78716BB}" dt="2020-07-24T19:47:27.529" v="463"/>
          <ac:picMkLst>
            <pc:docMk/>
            <pc:sldMk cId="4010276985" sldId="283"/>
            <ac:picMk id="10" creationId="{2C2179FE-B9A9-44A3-8B13-7AAF44E28165}"/>
          </ac:picMkLst>
        </pc:picChg>
        <pc:picChg chg="add del mod ord modCrop">
          <ac:chgData name="Catherine Obrzut" userId="S::a30028020@mcla.edu::ab2c77dd-1d38-45dc-a895-fb940e5e85ed" providerId="AD" clId="Web-{988E84BF-6D71-9257-6F36-8DCEA78716BB}" dt="2020-07-24T19:47:45.014" v="465"/>
          <ac:picMkLst>
            <pc:docMk/>
            <pc:sldMk cId="4010276985" sldId="283"/>
            <ac:picMk id="11" creationId="{DD8382C7-4ACC-4384-B439-FAF7985FDAA9}"/>
          </ac:picMkLst>
        </pc:picChg>
        <pc:picChg chg="add del mod ord modCrop">
          <ac:chgData name="Catherine Obrzut" userId="S::a30028020@mcla.edu::ab2c77dd-1d38-45dc-a895-fb940e5e85ed" providerId="AD" clId="Web-{988E84BF-6D71-9257-6F36-8DCEA78716BB}" dt="2020-07-24T19:48:16.967" v="473"/>
          <ac:picMkLst>
            <pc:docMk/>
            <pc:sldMk cId="4010276985" sldId="283"/>
            <ac:picMk id="12" creationId="{2FFEEBCC-464C-461D-A88C-08711E3BF0E1}"/>
          </ac:picMkLst>
        </pc:picChg>
        <pc:picChg chg="add del mod ord modCrop">
          <ac:chgData name="Catherine Obrzut" userId="S::a30028020@mcla.edu::ab2c77dd-1d38-45dc-a895-fb940e5e85ed" providerId="AD" clId="Web-{988E84BF-6D71-9257-6F36-8DCEA78716BB}" dt="2020-07-24T19:48:54.936" v="479"/>
          <ac:picMkLst>
            <pc:docMk/>
            <pc:sldMk cId="4010276985" sldId="283"/>
            <ac:picMk id="13" creationId="{B9F7D37D-1B86-4567-A2C6-F6AC48939A17}"/>
          </ac:picMkLst>
        </pc:picChg>
        <pc:picChg chg="add del mod ord modCrop">
          <ac:chgData name="Catherine Obrzut" userId="S::a30028020@mcla.edu::ab2c77dd-1d38-45dc-a895-fb940e5e85ed" providerId="AD" clId="Web-{988E84BF-6D71-9257-6F36-8DCEA78716BB}" dt="2020-07-24T19:59:58.200" v="1145"/>
          <ac:picMkLst>
            <pc:docMk/>
            <pc:sldMk cId="4010276985" sldId="283"/>
            <ac:picMk id="14" creationId="{F5DB0193-5D94-4392-A7E7-AC10A2C245F3}"/>
          </ac:picMkLst>
        </pc:picChg>
        <pc:picChg chg="add del mod ord modCrop">
          <ac:chgData name="Catherine Obrzut" userId="S::a30028020@mcla.edu::ab2c77dd-1d38-45dc-a895-fb940e5e85ed" providerId="AD" clId="Web-{988E84BF-6D71-9257-6F36-8DCEA78716BB}" dt="2020-07-24T20:09:21.777" v="1794"/>
          <ac:picMkLst>
            <pc:docMk/>
            <pc:sldMk cId="4010276985" sldId="283"/>
            <ac:picMk id="15" creationId="{F775B99D-458A-4828-AF17-0807D1379A2E}"/>
          </ac:picMkLst>
        </pc:picChg>
        <pc:picChg chg="add del mod ord modCrop">
          <ac:chgData name="Catherine Obrzut" userId="S::a30028020@mcla.edu::ab2c77dd-1d38-45dc-a895-fb940e5e85ed" providerId="AD" clId="Web-{988E84BF-6D71-9257-6F36-8DCEA78716BB}" dt="2020-07-24T20:09:16.558" v="1793"/>
          <ac:picMkLst>
            <pc:docMk/>
            <pc:sldMk cId="4010276985" sldId="283"/>
            <ac:picMk id="29" creationId="{C4617EEA-FE8A-4A8E-8360-3C0DA36FB9AA}"/>
          </ac:picMkLst>
        </pc:picChg>
      </pc:sldChg>
      <pc:sldChg chg="addSp delSp modSp ord">
        <pc:chgData name="Catherine Obrzut" userId="S::a30028020@mcla.edu::ab2c77dd-1d38-45dc-a895-fb940e5e85ed" providerId="AD" clId="Web-{988E84BF-6D71-9257-6F36-8DCEA78716BB}" dt="2020-07-24T20:09:44.120" v="1796"/>
        <pc:sldMkLst>
          <pc:docMk/>
          <pc:sldMk cId="3144431153" sldId="284"/>
        </pc:sldMkLst>
        <pc:spChg chg="add del">
          <ac:chgData name="Catherine Obrzut" userId="S::a30028020@mcla.edu::ab2c77dd-1d38-45dc-a895-fb940e5e85ed" providerId="AD" clId="Web-{988E84BF-6D71-9257-6F36-8DCEA78716BB}" dt="2020-07-24T20:09:44.120" v="1796"/>
          <ac:spMkLst>
            <pc:docMk/>
            <pc:sldMk cId="3144431153" sldId="284"/>
            <ac:spMk id="2" creationId="{00000000-0000-0000-0000-000000000000}"/>
          </ac:spMkLst>
        </pc:spChg>
        <pc:picChg chg="add del mod ord modCrop">
          <ac:chgData name="Catherine Obrzut" userId="S::a30028020@mcla.edu::ab2c77dd-1d38-45dc-a895-fb940e5e85ed" providerId="AD" clId="Web-{988E84BF-6D71-9257-6F36-8DCEA78716BB}" dt="2020-07-24T20:09:44.120" v="1796"/>
          <ac:picMkLst>
            <pc:docMk/>
            <pc:sldMk cId="3144431153" sldId="284"/>
            <ac:picMk id="10" creationId="{0490A6ED-343A-433D-AC3C-E594E7CAD888}"/>
          </ac:picMkLst>
        </pc:picChg>
      </pc:sldChg>
      <pc:sldChg chg="del">
        <pc:chgData name="Catherine Obrzut" userId="S::a30028020@mcla.edu::ab2c77dd-1d38-45dc-a895-fb940e5e85ed" providerId="AD" clId="Web-{988E84BF-6D71-9257-6F36-8DCEA78716BB}" dt="2020-07-24T20:44:09.366" v="5122"/>
        <pc:sldMkLst>
          <pc:docMk/>
          <pc:sldMk cId="2258711540" sldId="285"/>
        </pc:sldMkLst>
      </pc:sldChg>
      <pc:sldChg chg="del">
        <pc:chgData name="Catherine Obrzut" userId="S::a30028020@mcla.edu::ab2c77dd-1d38-45dc-a895-fb940e5e85ed" providerId="AD" clId="Web-{988E84BF-6D71-9257-6F36-8DCEA78716BB}" dt="2020-07-24T20:44:10.803" v="5123"/>
        <pc:sldMkLst>
          <pc:docMk/>
          <pc:sldMk cId="857064268" sldId="286"/>
        </pc:sldMkLst>
      </pc:sldChg>
      <pc:sldChg chg="del">
        <pc:chgData name="Catherine Obrzut" userId="S::a30028020@mcla.edu::ab2c77dd-1d38-45dc-a895-fb940e5e85ed" providerId="AD" clId="Web-{988E84BF-6D71-9257-6F36-8DCEA78716BB}" dt="2020-07-24T20:44:06.694" v="5121"/>
        <pc:sldMkLst>
          <pc:docMk/>
          <pc:sldMk cId="3612445203" sldId="288"/>
        </pc:sldMkLst>
      </pc:sldChg>
      <pc:sldChg chg="add replId">
        <pc:chgData name="Catherine Obrzut" userId="S::a30028020@mcla.edu::ab2c77dd-1d38-45dc-a895-fb940e5e85ed" providerId="AD" clId="Web-{988E84BF-6D71-9257-6F36-8DCEA78716BB}" dt="2020-07-24T19:29:34.313" v="0"/>
        <pc:sldMkLst>
          <pc:docMk/>
          <pc:sldMk cId="2708526546" sldId="290"/>
        </pc:sldMkLst>
      </pc:sldChg>
      <pc:sldChg chg="addSp delSp modSp add del replId">
        <pc:chgData name="Catherine Obrzut" userId="S::a30028020@mcla.edu::ab2c77dd-1d38-45dc-a895-fb940e5e85ed" providerId="AD" clId="Web-{988E84BF-6D71-9257-6F36-8DCEA78716BB}" dt="2020-07-24T20:38:27.210" v="4850"/>
        <pc:sldMkLst>
          <pc:docMk/>
          <pc:sldMk cId="3047222863" sldId="291"/>
        </pc:sldMkLst>
        <pc:spChg chg="mod">
          <ac:chgData name="Catherine Obrzut" userId="S::a30028020@mcla.edu::ab2c77dd-1d38-45dc-a895-fb940e5e85ed" providerId="AD" clId="Web-{988E84BF-6D71-9257-6F36-8DCEA78716BB}" dt="2020-07-24T20:13:48.620" v="1924" actId="20577"/>
          <ac:spMkLst>
            <pc:docMk/>
            <pc:sldMk cId="3047222863" sldId="291"/>
            <ac:spMk id="3" creationId="{00000000-0000-0000-0000-000000000000}"/>
          </ac:spMkLst>
        </pc:spChg>
        <pc:spChg chg="add del mod">
          <ac:chgData name="Catherine Obrzut" userId="S::a30028020@mcla.edu::ab2c77dd-1d38-45dc-a895-fb940e5e85ed" providerId="AD" clId="Web-{988E84BF-6D71-9257-6F36-8DCEA78716BB}" dt="2020-07-24T20:09:53.511" v="1797"/>
          <ac:spMkLst>
            <pc:docMk/>
            <pc:sldMk cId="3047222863" sldId="291"/>
            <ac:spMk id="4" creationId="{E1CCDAAE-60A0-4BE0-A84B-85AC0AC8DA61}"/>
          </ac:spMkLst>
        </pc:spChg>
        <pc:spChg chg="add del mod">
          <ac:chgData name="Catherine Obrzut" userId="S::a30028020@mcla.edu::ab2c77dd-1d38-45dc-a895-fb940e5e85ed" providerId="AD" clId="Web-{988E84BF-6D71-9257-6F36-8DCEA78716BB}" dt="2020-07-24T20:16:48.072" v="2691"/>
          <ac:spMkLst>
            <pc:docMk/>
            <pc:sldMk cId="3047222863" sldId="291"/>
            <ac:spMk id="7" creationId="{7295DFB2-34C3-4DDA-892C-288480B44631}"/>
          </ac:spMkLst>
        </pc:spChg>
        <pc:spChg chg="add">
          <ac:chgData name="Catherine Obrzut" userId="S::a30028020@mcla.edu::ab2c77dd-1d38-45dc-a895-fb940e5e85ed" providerId="AD" clId="Web-{988E84BF-6D71-9257-6F36-8DCEA78716BB}" dt="2020-07-24T20:13:50.417" v="1926"/>
          <ac:spMkLst>
            <pc:docMk/>
            <pc:sldMk cId="3047222863" sldId="291"/>
            <ac:spMk id="8" creationId="{462F9EC5-3F71-4A7A-B54D-4F78D00BFA61}"/>
          </ac:spMkLst>
        </pc:spChg>
        <pc:spChg chg="add mod">
          <ac:chgData name="Catherine Obrzut" userId="S::a30028020@mcla.edu::ab2c77dd-1d38-45dc-a895-fb940e5e85ed" providerId="AD" clId="Web-{988E84BF-6D71-9257-6F36-8DCEA78716BB}" dt="2020-07-24T20:17:42.400" v="2696"/>
          <ac:spMkLst>
            <pc:docMk/>
            <pc:sldMk cId="3047222863" sldId="291"/>
            <ac:spMk id="11" creationId="{16BF63D8-9090-4124-BF94-BB9F3674B816}"/>
          </ac:spMkLst>
        </pc:spChg>
        <pc:spChg chg="mod">
          <ac:chgData name="Catherine Obrzut" userId="S::a30028020@mcla.edu::ab2c77dd-1d38-45dc-a895-fb940e5e85ed" providerId="AD" clId="Web-{988E84BF-6D71-9257-6F36-8DCEA78716BB}" dt="2020-07-24T20:15:58.635" v="2689" actId="20577"/>
          <ac:spMkLst>
            <pc:docMk/>
            <pc:sldMk cId="3047222863" sldId="291"/>
            <ac:spMk id="23" creationId="{EAF83A57-34C1-4E87-9A09-B42199813461}"/>
          </ac:spMkLst>
        </pc:spChg>
        <pc:picChg chg="add del mod ord modCrop">
          <ac:chgData name="Catherine Obrzut" userId="S::a30028020@mcla.edu::ab2c77dd-1d38-45dc-a895-fb940e5e85ed" providerId="AD" clId="Web-{988E84BF-6D71-9257-6F36-8DCEA78716BB}" dt="2020-07-24T20:09:55.558" v="1798"/>
          <ac:picMkLst>
            <pc:docMk/>
            <pc:sldMk cId="3047222863" sldId="291"/>
            <ac:picMk id="5" creationId="{64C68F38-7D92-47DB-9EEF-C5131585BBBC}"/>
          </ac:picMkLst>
        </pc:picChg>
        <pc:picChg chg="add del mod ord modCrop">
          <ac:chgData name="Catherine Obrzut" userId="S::a30028020@mcla.edu::ab2c77dd-1d38-45dc-a895-fb940e5e85ed" providerId="AD" clId="Web-{988E84BF-6D71-9257-6F36-8DCEA78716BB}" dt="2020-07-24T20:17:42.400" v="2696"/>
          <ac:picMkLst>
            <pc:docMk/>
            <pc:sldMk cId="3047222863" sldId="291"/>
            <ac:picMk id="9" creationId="{F5C6285A-13A0-4F7D-AF48-B16458097769}"/>
          </ac:picMkLst>
        </pc:picChg>
        <pc:picChg chg="del">
          <ac:chgData name="Catherine Obrzut" userId="S::a30028020@mcla.edu::ab2c77dd-1d38-45dc-a895-fb940e5e85ed" providerId="AD" clId="Web-{988E84BF-6D71-9257-6F36-8DCEA78716BB}" dt="2020-07-24T20:07:30.011" v="1790"/>
          <ac:picMkLst>
            <pc:docMk/>
            <pc:sldMk cId="3047222863" sldId="291"/>
            <ac:picMk id="15" creationId="{F775B99D-458A-4828-AF17-0807D1379A2E}"/>
          </ac:picMkLst>
        </pc:picChg>
      </pc:sldChg>
      <pc:sldChg chg="addSp delSp modSp add ord replId">
        <pc:chgData name="Catherine Obrzut" userId="S::a30028020@mcla.edu::ab2c77dd-1d38-45dc-a895-fb940e5e85ed" providerId="AD" clId="Web-{988E84BF-6D71-9257-6F36-8DCEA78716BB}" dt="2020-07-24T20:41:56.476" v="5104"/>
        <pc:sldMkLst>
          <pc:docMk/>
          <pc:sldMk cId="2822456091" sldId="292"/>
        </pc:sldMkLst>
        <pc:spChg chg="mod">
          <ac:chgData name="Catherine Obrzut" userId="S::a30028020@mcla.edu::ab2c77dd-1d38-45dc-a895-fb940e5e85ed" providerId="AD" clId="Web-{988E84BF-6D71-9257-6F36-8DCEA78716BB}" dt="2020-07-24T20:25:16.728" v="3766" actId="20577"/>
          <ac:spMkLst>
            <pc:docMk/>
            <pc:sldMk cId="2822456091" sldId="292"/>
            <ac:spMk id="3" creationId="{00000000-0000-0000-0000-000000000000}"/>
          </ac:spMkLst>
        </pc:spChg>
        <pc:spChg chg="mod">
          <ac:chgData name="Catherine Obrzut" userId="S::a30028020@mcla.edu::ab2c77dd-1d38-45dc-a895-fb940e5e85ed" providerId="AD" clId="Web-{988E84BF-6D71-9257-6F36-8DCEA78716BB}" dt="2020-07-24T20:18:24.228" v="2748" actId="14100"/>
          <ac:spMkLst>
            <pc:docMk/>
            <pc:sldMk cId="2822456091" sldId="292"/>
            <ac:spMk id="4" creationId="{00000000-0000-0000-0000-000000000000}"/>
          </ac:spMkLst>
        </pc:spChg>
        <pc:spChg chg="add mod">
          <ac:chgData name="Catherine Obrzut" userId="S::a30028020@mcla.edu::ab2c77dd-1d38-45dc-a895-fb940e5e85ed" providerId="AD" clId="Web-{988E84BF-6D71-9257-6F36-8DCEA78716BB}" dt="2020-07-24T20:30:09.383" v="3805" actId="1076"/>
          <ac:spMkLst>
            <pc:docMk/>
            <pc:sldMk cId="2822456091" sldId="292"/>
            <ac:spMk id="8" creationId="{91CF3A49-3293-4F30-BE74-9E9DC71039B2}"/>
          </ac:spMkLst>
        </pc:spChg>
        <pc:picChg chg="add mod modCrop">
          <ac:chgData name="Catherine Obrzut" userId="S::a30028020@mcla.edu::ab2c77dd-1d38-45dc-a895-fb940e5e85ed" providerId="AD" clId="Web-{988E84BF-6D71-9257-6F36-8DCEA78716BB}" dt="2020-07-24T20:27:34.727" v="3779" actId="1076"/>
          <ac:picMkLst>
            <pc:docMk/>
            <pc:sldMk cId="2822456091" sldId="292"/>
            <ac:picMk id="2" creationId="{778947FE-28ED-4E75-8123-524D354F3780}"/>
          </ac:picMkLst>
        </pc:picChg>
        <pc:cxnChg chg="add del">
          <ac:chgData name="Catherine Obrzut" userId="S::a30028020@mcla.edu::ab2c77dd-1d38-45dc-a895-fb940e5e85ed" providerId="AD" clId="Web-{988E84BF-6D71-9257-6F36-8DCEA78716BB}" dt="2020-07-24T20:30:38.868" v="3808"/>
          <ac:cxnSpMkLst>
            <pc:docMk/>
            <pc:sldMk cId="2822456091" sldId="292"/>
            <ac:cxnSpMk id="5" creationId="{53F6D080-15E7-40B6-9E58-1A5E1B0AE7B3}"/>
          </ac:cxnSpMkLst>
        </pc:cxnChg>
        <pc:cxnChg chg="add del mod">
          <ac:chgData name="Catherine Obrzut" userId="S::a30028020@mcla.edu::ab2c77dd-1d38-45dc-a895-fb940e5e85ed" providerId="AD" clId="Web-{988E84BF-6D71-9257-6F36-8DCEA78716BB}" dt="2020-07-24T20:30:37.633" v="3807"/>
          <ac:cxnSpMkLst>
            <pc:docMk/>
            <pc:sldMk cId="2822456091" sldId="292"/>
            <ac:cxnSpMk id="6" creationId="{F31A4779-348F-447D-A352-ED4B8C0BC58E}"/>
          </ac:cxnSpMkLst>
        </pc:cxnChg>
        <pc:cxnChg chg="add del mod">
          <ac:chgData name="Catherine Obrzut" userId="S::a30028020@mcla.edu::ab2c77dd-1d38-45dc-a895-fb940e5e85ed" providerId="AD" clId="Web-{988E84BF-6D71-9257-6F36-8DCEA78716BB}" dt="2020-07-24T20:30:36.039" v="3806"/>
          <ac:cxnSpMkLst>
            <pc:docMk/>
            <pc:sldMk cId="2822456091" sldId="292"/>
            <ac:cxnSpMk id="7" creationId="{5ACF7902-D876-4045-AB40-4A1C065FB4EC}"/>
          </ac:cxnSpMkLst>
        </pc:cxnChg>
      </pc:sldChg>
      <pc:sldChg chg="delSp modSp add replId">
        <pc:chgData name="Catherine Obrzut" userId="S::a30028020@mcla.edu::ab2c77dd-1d38-45dc-a895-fb940e5e85ed" providerId="AD" clId="Web-{988E84BF-6D71-9257-6F36-8DCEA78716BB}" dt="2020-07-24T20:43:37.491" v="5119" actId="20577"/>
        <pc:sldMkLst>
          <pc:docMk/>
          <pc:sldMk cId="3770820109" sldId="293"/>
        </pc:sldMkLst>
        <pc:spChg chg="mod">
          <ac:chgData name="Catherine Obrzut" userId="S::a30028020@mcla.edu::ab2c77dd-1d38-45dc-a895-fb940e5e85ed" providerId="AD" clId="Web-{988E84BF-6D71-9257-6F36-8DCEA78716BB}" dt="2020-07-24T20:43:37.491" v="5119" actId="20577"/>
          <ac:spMkLst>
            <pc:docMk/>
            <pc:sldMk cId="3770820109" sldId="293"/>
            <ac:spMk id="3" creationId="{00000000-0000-0000-0000-000000000000}"/>
          </ac:spMkLst>
        </pc:spChg>
        <pc:spChg chg="mod">
          <ac:chgData name="Catherine Obrzut" userId="S::a30028020@mcla.edu::ab2c77dd-1d38-45dc-a895-fb940e5e85ed" providerId="AD" clId="Web-{988E84BF-6D71-9257-6F36-8DCEA78716BB}" dt="2020-07-24T20:43:25.788" v="5111" actId="20577"/>
          <ac:spMkLst>
            <pc:docMk/>
            <pc:sldMk cId="3770820109" sldId="293"/>
            <ac:spMk id="4" creationId="{00000000-0000-0000-0000-000000000000}"/>
          </ac:spMkLst>
        </pc:spChg>
        <pc:picChg chg="del">
          <ac:chgData name="Catherine Obrzut" userId="S::a30028020@mcla.edu::ab2c77dd-1d38-45dc-a895-fb940e5e85ed" providerId="AD" clId="Web-{988E84BF-6D71-9257-6F36-8DCEA78716BB}" dt="2020-07-24T20:31:45.414" v="4042"/>
          <ac:picMkLst>
            <pc:docMk/>
            <pc:sldMk cId="3770820109" sldId="293"/>
            <ac:picMk id="2" creationId="{778947FE-28ED-4E75-8123-524D354F3780}"/>
          </ac:picMkLst>
        </pc:picChg>
      </pc:sldChg>
      <pc:sldChg chg="new">
        <pc:chgData name="Catherine Obrzut" userId="S::a30028020@mcla.edu::ab2c77dd-1d38-45dc-a895-fb940e5e85ed" providerId="AD" clId="Web-{988E84BF-6D71-9257-6F36-8DCEA78716BB}" dt="2020-07-24T20:42:54.710" v="5108"/>
        <pc:sldMkLst>
          <pc:docMk/>
          <pc:sldMk cId="692257748" sldId="294"/>
        </pc:sldMkLst>
      </pc:sldChg>
      <pc:sldChg chg="addSp modSp new del mod ord modClrScheme chgLayout">
        <pc:chgData name="Catherine Obrzut" userId="S::a30028020@mcla.edu::ab2c77dd-1d38-45dc-a895-fb940e5e85ed" providerId="AD" clId="Web-{988E84BF-6D71-9257-6F36-8DCEA78716BB}" dt="2020-07-24T20:42:41.679" v="5107"/>
        <pc:sldMkLst>
          <pc:docMk/>
          <pc:sldMk cId="2891460588" sldId="294"/>
        </pc:sldMkLst>
        <pc:spChg chg="add mod">
          <ac:chgData name="Catherine Obrzut" userId="S::a30028020@mcla.edu::ab2c77dd-1d38-45dc-a895-fb940e5e85ed" providerId="AD" clId="Web-{988E84BF-6D71-9257-6F36-8DCEA78716BB}" dt="2020-07-24T20:42:33.772" v="5106"/>
          <ac:spMkLst>
            <pc:docMk/>
            <pc:sldMk cId="2891460588" sldId="294"/>
            <ac:spMk id="2" creationId="{67E5A8B6-17FD-4F1F-B0B9-78D25F472C00}"/>
          </ac:spMkLst>
        </pc:spChg>
      </pc:sldChg>
      <pc:sldChg chg="new">
        <pc:chgData name="Catherine Obrzut" userId="S::a30028020@mcla.edu::ab2c77dd-1d38-45dc-a895-fb940e5e85ed" providerId="AD" clId="Web-{988E84BF-6D71-9257-6F36-8DCEA78716BB}" dt="2020-07-24T20:44:51.444" v="5137"/>
        <pc:sldMkLst>
          <pc:docMk/>
          <pc:sldMk cId="4228991630" sldId="295"/>
        </pc:sldMkLst>
      </pc:sldChg>
    </pc:docChg>
  </pc:docChgLst>
  <pc:docChgLst>
    <pc:chgData name="Catherine Obrzut" userId="S::a30028020@mcla.edu::ab2c77dd-1d38-45dc-a895-fb940e5e85ed" providerId="AD" clId="Web-{577B5219-B444-30C8-6A08-9FB5A4BBE7C9}"/>
    <pc:docChg chg="addSld delSld modSld sldOrd modMainMaster modSection">
      <pc:chgData name="Catherine Obrzut" userId="S::a30028020@mcla.edu::ab2c77dd-1d38-45dc-a895-fb940e5e85ed" providerId="AD" clId="Web-{577B5219-B444-30C8-6A08-9FB5A4BBE7C9}" dt="2020-07-27T20:22:22.592" v="2729" actId="14100"/>
      <pc:docMkLst>
        <pc:docMk/>
      </pc:docMkLst>
      <pc:sldChg chg="modTransition">
        <pc:chgData name="Catherine Obrzut" userId="S::a30028020@mcla.edu::ab2c77dd-1d38-45dc-a895-fb940e5e85ed" providerId="AD" clId="Web-{577B5219-B444-30C8-6A08-9FB5A4BBE7C9}" dt="2020-07-27T20:12:54.485" v="2097"/>
        <pc:sldMkLst>
          <pc:docMk/>
          <pc:sldMk cId="2737718321" sldId="269"/>
        </pc:sldMkLst>
      </pc:sldChg>
      <pc:sldChg chg="modSp modTransition">
        <pc:chgData name="Catherine Obrzut" userId="S::a30028020@mcla.edu::ab2c77dd-1d38-45dc-a895-fb940e5e85ed" providerId="AD" clId="Web-{577B5219-B444-30C8-6A08-9FB5A4BBE7C9}" dt="2020-07-27T20:12:54.485" v="2097"/>
        <pc:sldMkLst>
          <pc:docMk/>
          <pc:sldMk cId="1005571231" sldId="279"/>
        </pc:sldMkLst>
        <pc:spChg chg="mod">
          <ac:chgData name="Catherine Obrzut" userId="S::a30028020@mcla.edu::ab2c77dd-1d38-45dc-a895-fb940e5e85ed" providerId="AD" clId="Web-{577B5219-B444-30C8-6A08-9FB5A4BBE7C9}" dt="2020-07-27T20:05:46.608" v="2037" actId="14100"/>
          <ac:spMkLst>
            <pc:docMk/>
            <pc:sldMk cId="1005571231" sldId="279"/>
            <ac:spMk id="3" creationId="{00000000-0000-0000-0000-000000000000}"/>
          </ac:spMkLst>
        </pc:spChg>
      </pc:sldChg>
      <pc:sldChg chg="modTransition">
        <pc:chgData name="Catherine Obrzut" userId="S::a30028020@mcla.edu::ab2c77dd-1d38-45dc-a895-fb940e5e85ed" providerId="AD" clId="Web-{577B5219-B444-30C8-6A08-9FB5A4BBE7C9}" dt="2020-07-27T20:12:54.485" v="2097"/>
        <pc:sldMkLst>
          <pc:docMk/>
          <pc:sldMk cId="3646645956" sldId="280"/>
        </pc:sldMkLst>
      </pc:sldChg>
      <pc:sldChg chg="modTransition">
        <pc:chgData name="Catherine Obrzut" userId="S::a30028020@mcla.edu::ab2c77dd-1d38-45dc-a895-fb940e5e85ed" providerId="AD" clId="Web-{577B5219-B444-30C8-6A08-9FB5A4BBE7C9}" dt="2020-07-27T20:12:54.485" v="2097"/>
        <pc:sldMkLst>
          <pc:docMk/>
          <pc:sldMk cId="4010276985" sldId="283"/>
        </pc:sldMkLst>
      </pc:sldChg>
      <pc:sldChg chg="modTransition">
        <pc:chgData name="Catherine Obrzut" userId="S::a30028020@mcla.edu::ab2c77dd-1d38-45dc-a895-fb940e5e85ed" providerId="AD" clId="Web-{577B5219-B444-30C8-6A08-9FB5A4BBE7C9}" dt="2020-07-27T20:12:54.485" v="2097"/>
        <pc:sldMkLst>
          <pc:docMk/>
          <pc:sldMk cId="3356607519" sldId="287"/>
        </pc:sldMkLst>
      </pc:sldChg>
      <pc:sldChg chg="modTransition">
        <pc:chgData name="Catherine Obrzut" userId="S::a30028020@mcla.edu::ab2c77dd-1d38-45dc-a895-fb940e5e85ed" providerId="AD" clId="Web-{577B5219-B444-30C8-6A08-9FB5A4BBE7C9}" dt="2020-07-27T20:12:54.485" v="2097"/>
        <pc:sldMkLst>
          <pc:docMk/>
          <pc:sldMk cId="888162399" sldId="289"/>
        </pc:sldMkLst>
      </pc:sldChg>
      <pc:sldChg chg="modSp modTransition">
        <pc:chgData name="Catherine Obrzut" userId="S::a30028020@mcla.edu::ab2c77dd-1d38-45dc-a895-fb940e5e85ed" providerId="AD" clId="Web-{577B5219-B444-30C8-6A08-9FB5A4BBE7C9}" dt="2020-07-27T20:12:54.485" v="2097"/>
        <pc:sldMkLst>
          <pc:docMk/>
          <pc:sldMk cId="2822456091" sldId="292"/>
        </pc:sldMkLst>
        <pc:spChg chg="mod">
          <ac:chgData name="Catherine Obrzut" userId="S::a30028020@mcla.edu::ab2c77dd-1d38-45dc-a895-fb940e5e85ed" providerId="AD" clId="Web-{577B5219-B444-30C8-6A08-9FB5A4BBE7C9}" dt="2020-07-27T19:36:27.315" v="523" actId="1076"/>
          <ac:spMkLst>
            <pc:docMk/>
            <pc:sldMk cId="2822456091" sldId="292"/>
            <ac:spMk id="3" creationId="{00000000-0000-0000-0000-000000000000}"/>
          </ac:spMkLst>
        </pc:spChg>
      </pc:sldChg>
      <pc:sldChg chg="modSp modTransition">
        <pc:chgData name="Catherine Obrzut" userId="S::a30028020@mcla.edu::ab2c77dd-1d38-45dc-a895-fb940e5e85ed" providerId="AD" clId="Web-{577B5219-B444-30C8-6A08-9FB5A4BBE7C9}" dt="2020-07-27T20:12:54.485" v="2097"/>
        <pc:sldMkLst>
          <pc:docMk/>
          <pc:sldMk cId="3770820109" sldId="293"/>
        </pc:sldMkLst>
        <pc:spChg chg="mod">
          <ac:chgData name="Catherine Obrzut" userId="S::a30028020@mcla.edu::ab2c77dd-1d38-45dc-a895-fb940e5e85ed" providerId="AD" clId="Web-{577B5219-B444-30C8-6A08-9FB5A4BBE7C9}" dt="2020-07-27T19:36:55.208" v="527" actId="1076"/>
          <ac:spMkLst>
            <pc:docMk/>
            <pc:sldMk cId="3770820109" sldId="293"/>
            <ac:spMk id="3" creationId="{00000000-0000-0000-0000-000000000000}"/>
          </ac:spMkLst>
        </pc:spChg>
      </pc:sldChg>
      <pc:sldChg chg="modSp modTransition">
        <pc:chgData name="Catherine Obrzut" userId="S::a30028020@mcla.edu::ab2c77dd-1d38-45dc-a895-fb940e5e85ed" providerId="AD" clId="Web-{577B5219-B444-30C8-6A08-9FB5A4BBE7C9}" dt="2020-07-27T20:12:54.485" v="2097"/>
        <pc:sldMkLst>
          <pc:docMk/>
          <pc:sldMk cId="2891976956" sldId="296"/>
        </pc:sldMkLst>
        <pc:spChg chg="mod">
          <ac:chgData name="Catherine Obrzut" userId="S::a30028020@mcla.edu::ab2c77dd-1d38-45dc-a895-fb940e5e85ed" providerId="AD" clId="Web-{577B5219-B444-30C8-6A08-9FB5A4BBE7C9}" dt="2020-07-27T19:37:12.116" v="531" actId="1076"/>
          <ac:spMkLst>
            <pc:docMk/>
            <pc:sldMk cId="2891976956" sldId="296"/>
            <ac:spMk id="3" creationId="{00000000-0000-0000-0000-000000000000}"/>
          </ac:spMkLst>
        </pc:spChg>
      </pc:sldChg>
      <pc:sldChg chg="modSp modTransition">
        <pc:chgData name="Catherine Obrzut" userId="S::a30028020@mcla.edu::ab2c77dd-1d38-45dc-a895-fb940e5e85ed" providerId="AD" clId="Web-{577B5219-B444-30C8-6A08-9FB5A4BBE7C9}" dt="2020-07-27T20:22:22.592" v="2729" actId="14100"/>
        <pc:sldMkLst>
          <pc:docMk/>
          <pc:sldMk cId="2803207669" sldId="297"/>
        </pc:sldMkLst>
        <pc:spChg chg="mod">
          <ac:chgData name="Catherine Obrzut" userId="S::a30028020@mcla.edu::ab2c77dd-1d38-45dc-a895-fb940e5e85ed" providerId="AD" clId="Web-{577B5219-B444-30C8-6A08-9FB5A4BBE7C9}" dt="2020-07-27T20:22:22.592" v="2729" actId="14100"/>
          <ac:spMkLst>
            <pc:docMk/>
            <pc:sldMk cId="2803207669" sldId="297"/>
            <ac:spMk id="3" creationId="{00000000-0000-0000-0000-000000000000}"/>
          </ac:spMkLst>
        </pc:spChg>
      </pc:sldChg>
      <pc:sldChg chg="modSp modTransition">
        <pc:chgData name="Catherine Obrzut" userId="S::a30028020@mcla.edu::ab2c77dd-1d38-45dc-a895-fb940e5e85ed" providerId="AD" clId="Web-{577B5219-B444-30C8-6A08-9FB5A4BBE7C9}" dt="2020-07-27T20:21:42.323" v="2726" actId="20577"/>
        <pc:sldMkLst>
          <pc:docMk/>
          <pc:sldMk cId="2821791818" sldId="298"/>
        </pc:sldMkLst>
        <pc:spChg chg="mod">
          <ac:chgData name="Catherine Obrzut" userId="S::a30028020@mcla.edu::ab2c77dd-1d38-45dc-a895-fb940e5e85ed" providerId="AD" clId="Web-{577B5219-B444-30C8-6A08-9FB5A4BBE7C9}" dt="2020-07-27T20:21:42.323" v="2726" actId="20577"/>
          <ac:spMkLst>
            <pc:docMk/>
            <pc:sldMk cId="2821791818" sldId="298"/>
            <ac:spMk id="3" creationId="{00000000-0000-0000-0000-000000000000}"/>
          </ac:spMkLst>
        </pc:spChg>
      </pc:sldChg>
      <pc:sldChg chg="del">
        <pc:chgData name="Catherine Obrzut" userId="S::a30028020@mcla.edu::ab2c77dd-1d38-45dc-a895-fb940e5e85ed" providerId="AD" clId="Web-{577B5219-B444-30C8-6A08-9FB5A4BBE7C9}" dt="2020-07-27T19:42:08.014" v="781"/>
        <pc:sldMkLst>
          <pc:docMk/>
          <pc:sldMk cId="2689373958" sldId="299"/>
        </pc:sldMkLst>
      </pc:sldChg>
      <pc:sldChg chg="addSp delSp modSp add del mod ord replId modClrScheme chgLayout">
        <pc:chgData name="Catherine Obrzut" userId="S::a30028020@mcla.edu::ab2c77dd-1d38-45dc-a895-fb940e5e85ed" providerId="AD" clId="Web-{577B5219-B444-30C8-6A08-9FB5A4BBE7C9}" dt="2020-07-27T19:46:24.831" v="796"/>
        <pc:sldMkLst>
          <pc:docMk/>
          <pc:sldMk cId="3191047678" sldId="300"/>
        </pc:sldMkLst>
        <pc:spChg chg="mod ord">
          <ac:chgData name="Catherine Obrzut" userId="S::a30028020@mcla.edu::ab2c77dd-1d38-45dc-a895-fb940e5e85ed" providerId="AD" clId="Web-{577B5219-B444-30C8-6A08-9FB5A4BBE7C9}" dt="2020-07-27T19:45:03.449" v="793"/>
          <ac:spMkLst>
            <pc:docMk/>
            <pc:sldMk cId="3191047678" sldId="300"/>
            <ac:spMk id="3" creationId="{00000000-0000-0000-0000-000000000000}"/>
          </ac:spMkLst>
        </pc:spChg>
        <pc:spChg chg="add del mod">
          <ac:chgData name="Catherine Obrzut" userId="S::a30028020@mcla.edu::ab2c77dd-1d38-45dc-a895-fb940e5e85ed" providerId="AD" clId="Web-{577B5219-B444-30C8-6A08-9FB5A4BBE7C9}" dt="2020-07-27T19:44:29.243" v="782"/>
          <ac:spMkLst>
            <pc:docMk/>
            <pc:sldMk cId="3191047678" sldId="300"/>
            <ac:spMk id="4" creationId="{0ADAADC0-FB8E-4934-9F46-1D88FFBAB2F1}"/>
          </ac:spMkLst>
        </pc:spChg>
        <pc:spChg chg="add del mod ord">
          <ac:chgData name="Catherine Obrzut" userId="S::a30028020@mcla.edu::ab2c77dd-1d38-45dc-a895-fb940e5e85ed" providerId="AD" clId="Web-{577B5219-B444-30C8-6A08-9FB5A4BBE7C9}" dt="2020-07-27T19:45:03.449" v="793"/>
          <ac:spMkLst>
            <pc:docMk/>
            <pc:sldMk cId="3191047678" sldId="300"/>
            <ac:spMk id="5" creationId="{91D8E371-F6A4-4A41-B87F-3FA1A4513892}"/>
          </ac:spMkLst>
        </pc:spChg>
        <pc:spChg chg="add del mod ord">
          <ac:chgData name="Catherine Obrzut" userId="S::a30028020@mcla.edu::ab2c77dd-1d38-45dc-a895-fb940e5e85ed" providerId="AD" clId="Web-{577B5219-B444-30C8-6A08-9FB5A4BBE7C9}" dt="2020-07-27T19:45:03.449" v="793"/>
          <ac:spMkLst>
            <pc:docMk/>
            <pc:sldMk cId="3191047678" sldId="300"/>
            <ac:spMk id="17" creationId="{04F58A1D-9572-4233-A83C-D8D88B1279B4}"/>
          </ac:spMkLst>
        </pc:spChg>
        <pc:spChg chg="add del mod ord">
          <ac:chgData name="Catherine Obrzut" userId="S::a30028020@mcla.edu::ab2c77dd-1d38-45dc-a895-fb940e5e85ed" providerId="AD" clId="Web-{577B5219-B444-30C8-6A08-9FB5A4BBE7C9}" dt="2020-07-27T19:45:03.449" v="793"/>
          <ac:spMkLst>
            <pc:docMk/>
            <pc:sldMk cId="3191047678" sldId="300"/>
            <ac:spMk id="18" creationId="{0FE44BE0-6B31-4C1B-9AF8-F641FF41B9EF}"/>
          </ac:spMkLst>
        </pc:spChg>
        <pc:spChg chg="mod ord">
          <ac:chgData name="Catherine Obrzut" userId="S::a30028020@mcla.edu::ab2c77dd-1d38-45dc-a895-fb940e5e85ed" providerId="AD" clId="Web-{577B5219-B444-30C8-6A08-9FB5A4BBE7C9}" dt="2020-07-27T19:45:03.449" v="793"/>
          <ac:spMkLst>
            <pc:docMk/>
            <pc:sldMk cId="3191047678" sldId="300"/>
            <ac:spMk id="23" creationId="{EAF83A57-34C1-4E87-9A09-B42199813461}"/>
          </ac:spMkLst>
        </pc:spChg>
        <pc:spChg chg="add del mod">
          <ac:chgData name="Catherine Obrzut" userId="S::a30028020@mcla.edu::ab2c77dd-1d38-45dc-a895-fb940e5e85ed" providerId="AD" clId="Web-{577B5219-B444-30C8-6A08-9FB5A4BBE7C9}" dt="2020-07-27T19:44:47.667" v="786"/>
          <ac:spMkLst>
            <pc:docMk/>
            <pc:sldMk cId="3191047678" sldId="300"/>
            <ac:spMk id="25" creationId="{783958EC-9F07-4ADD-9703-9C9E731899A0}"/>
          </ac:spMkLst>
        </pc:spChg>
        <pc:spChg chg="add del mod">
          <ac:chgData name="Catherine Obrzut" userId="S::a30028020@mcla.edu::ab2c77dd-1d38-45dc-a895-fb940e5e85ed" providerId="AD" clId="Web-{577B5219-B444-30C8-6A08-9FB5A4BBE7C9}" dt="2020-07-27T19:44:50.479" v="788"/>
          <ac:spMkLst>
            <pc:docMk/>
            <pc:sldMk cId="3191047678" sldId="300"/>
            <ac:spMk id="26" creationId="{74FFF54C-B577-47C6-8795-8B7D5BABC6A6}"/>
          </ac:spMkLst>
        </pc:spChg>
        <pc:spChg chg="add del mod">
          <ac:chgData name="Catherine Obrzut" userId="S::a30028020@mcla.edu::ab2c77dd-1d38-45dc-a895-fb940e5e85ed" providerId="AD" clId="Web-{577B5219-B444-30C8-6A08-9FB5A4BBE7C9}" dt="2020-07-27T19:44:50.479" v="788"/>
          <ac:spMkLst>
            <pc:docMk/>
            <pc:sldMk cId="3191047678" sldId="300"/>
            <ac:spMk id="27" creationId="{E56EB259-F71D-435C-839F-B507F0117B70}"/>
          </ac:spMkLst>
        </pc:spChg>
        <pc:spChg chg="add del mod">
          <ac:chgData name="Catherine Obrzut" userId="S::a30028020@mcla.edu::ab2c77dd-1d38-45dc-a895-fb940e5e85ed" providerId="AD" clId="Web-{577B5219-B444-30C8-6A08-9FB5A4BBE7C9}" dt="2020-07-27T19:44:43.557" v="784"/>
          <ac:spMkLst>
            <pc:docMk/>
            <pc:sldMk cId="3191047678" sldId="300"/>
            <ac:spMk id="28" creationId="{2A757483-CBF0-48DD-9A9B-B945D37105E3}"/>
          </ac:spMkLst>
        </pc:spChg>
        <pc:spChg chg="add del mod">
          <ac:chgData name="Catherine Obrzut" userId="S::a30028020@mcla.edu::ab2c77dd-1d38-45dc-a895-fb940e5e85ed" providerId="AD" clId="Web-{577B5219-B444-30C8-6A08-9FB5A4BBE7C9}" dt="2020-07-27T19:45:00.558" v="790"/>
          <ac:spMkLst>
            <pc:docMk/>
            <pc:sldMk cId="3191047678" sldId="300"/>
            <ac:spMk id="29" creationId="{519E2EC9-C553-4048-A05B-CF6A7A563657}"/>
          </ac:spMkLst>
        </pc:spChg>
        <pc:spChg chg="add del mod">
          <ac:chgData name="Catherine Obrzut" userId="S::a30028020@mcla.edu::ab2c77dd-1d38-45dc-a895-fb940e5e85ed" providerId="AD" clId="Web-{577B5219-B444-30C8-6A08-9FB5A4BBE7C9}" dt="2020-07-27T19:44:47.667" v="786"/>
          <ac:spMkLst>
            <pc:docMk/>
            <pc:sldMk cId="3191047678" sldId="300"/>
            <ac:spMk id="30" creationId="{C5255047-F12A-4669-9B1A-FA28CC7B176D}"/>
          </ac:spMkLst>
        </pc:spChg>
        <pc:spChg chg="add del mod">
          <ac:chgData name="Catherine Obrzut" userId="S::a30028020@mcla.edu::ab2c77dd-1d38-45dc-a895-fb940e5e85ed" providerId="AD" clId="Web-{577B5219-B444-30C8-6A08-9FB5A4BBE7C9}" dt="2020-07-27T19:45:00.558" v="790"/>
          <ac:spMkLst>
            <pc:docMk/>
            <pc:sldMk cId="3191047678" sldId="300"/>
            <ac:spMk id="31" creationId="{83848ABE-B114-4D93-B16B-F9BD9BEF8388}"/>
          </ac:spMkLst>
        </pc:spChg>
        <pc:spChg chg="add del mod">
          <ac:chgData name="Catherine Obrzut" userId="S::a30028020@mcla.edu::ab2c77dd-1d38-45dc-a895-fb940e5e85ed" providerId="AD" clId="Web-{577B5219-B444-30C8-6A08-9FB5A4BBE7C9}" dt="2020-07-27T19:44:47.667" v="786"/>
          <ac:spMkLst>
            <pc:docMk/>
            <pc:sldMk cId="3191047678" sldId="300"/>
            <ac:spMk id="32" creationId="{C23937B5-8A4B-4241-94D9-E26A46F2507B}"/>
          </ac:spMkLst>
        </pc:spChg>
        <pc:spChg chg="add del mod">
          <ac:chgData name="Catherine Obrzut" userId="S::a30028020@mcla.edu::ab2c77dd-1d38-45dc-a895-fb940e5e85ed" providerId="AD" clId="Web-{577B5219-B444-30C8-6A08-9FB5A4BBE7C9}" dt="2020-07-27T19:45:03.418" v="792"/>
          <ac:spMkLst>
            <pc:docMk/>
            <pc:sldMk cId="3191047678" sldId="300"/>
            <ac:spMk id="33" creationId="{74FFF54C-B577-47C6-8795-8B7D5BABC6A6}"/>
          </ac:spMkLst>
        </pc:spChg>
        <pc:spChg chg="add del mod">
          <ac:chgData name="Catherine Obrzut" userId="S::a30028020@mcla.edu::ab2c77dd-1d38-45dc-a895-fb940e5e85ed" providerId="AD" clId="Web-{577B5219-B444-30C8-6A08-9FB5A4BBE7C9}" dt="2020-07-27T19:44:47.667" v="786"/>
          <ac:spMkLst>
            <pc:docMk/>
            <pc:sldMk cId="3191047678" sldId="300"/>
            <ac:spMk id="34" creationId="{31CD94E3-9F7E-4521-92E0-B9704E215988}"/>
          </ac:spMkLst>
        </pc:spChg>
        <pc:spChg chg="add del mod">
          <ac:chgData name="Catherine Obrzut" userId="S::a30028020@mcla.edu::ab2c77dd-1d38-45dc-a895-fb940e5e85ed" providerId="AD" clId="Web-{577B5219-B444-30C8-6A08-9FB5A4BBE7C9}" dt="2020-07-27T19:45:03.418" v="792"/>
          <ac:spMkLst>
            <pc:docMk/>
            <pc:sldMk cId="3191047678" sldId="300"/>
            <ac:spMk id="35" creationId="{E56EB259-F71D-435C-839F-B507F0117B70}"/>
          </ac:spMkLst>
        </pc:spChg>
        <pc:spChg chg="add del mod">
          <ac:chgData name="Catherine Obrzut" userId="S::a30028020@mcla.edu::ab2c77dd-1d38-45dc-a895-fb940e5e85ed" providerId="AD" clId="Web-{577B5219-B444-30C8-6A08-9FB5A4BBE7C9}" dt="2020-07-27T19:44:47.667" v="786"/>
          <ac:spMkLst>
            <pc:docMk/>
            <pc:sldMk cId="3191047678" sldId="300"/>
            <ac:spMk id="36" creationId="{40AFA3A9-2822-429B-9633-32DA6BC828A8}"/>
          </ac:spMkLst>
        </pc:spChg>
        <pc:spChg chg="add mod">
          <ac:chgData name="Catherine Obrzut" userId="S::a30028020@mcla.edu::ab2c77dd-1d38-45dc-a895-fb940e5e85ed" providerId="AD" clId="Web-{577B5219-B444-30C8-6A08-9FB5A4BBE7C9}" dt="2020-07-27T19:45:03.449" v="793"/>
          <ac:spMkLst>
            <pc:docMk/>
            <pc:sldMk cId="3191047678" sldId="300"/>
            <ac:spMk id="37" creationId="{2A757483-CBF0-48DD-9A9B-B945D37105E3}"/>
          </ac:spMkLst>
        </pc:spChg>
        <pc:picChg chg="del">
          <ac:chgData name="Catherine Obrzut" userId="S::a30028020@mcla.edu::ab2c77dd-1d38-45dc-a895-fb940e5e85ed" providerId="AD" clId="Web-{577B5219-B444-30C8-6A08-9FB5A4BBE7C9}" dt="2020-07-27T19:40:46.961" v="670"/>
          <ac:picMkLst>
            <pc:docMk/>
            <pc:sldMk cId="3191047678" sldId="300"/>
            <ac:picMk id="15" creationId="{F775B99D-458A-4828-AF17-0807D1379A2E}"/>
          </ac:picMkLst>
        </pc:picChg>
      </pc:sldChg>
      <pc:sldChg chg="addSp modSp add ord replId modTransition">
        <pc:chgData name="Catherine Obrzut" userId="S::a30028020@mcla.edu::ab2c77dd-1d38-45dc-a895-fb940e5e85ed" providerId="AD" clId="Web-{577B5219-B444-30C8-6A08-9FB5A4BBE7C9}" dt="2020-07-27T20:12:54.485" v="2097"/>
        <pc:sldMkLst>
          <pc:docMk/>
          <pc:sldMk cId="710667529" sldId="301"/>
        </pc:sldMkLst>
        <pc:spChg chg="mod">
          <ac:chgData name="Catherine Obrzut" userId="S::a30028020@mcla.edu::ab2c77dd-1d38-45dc-a895-fb940e5e85ed" providerId="AD" clId="Web-{577B5219-B444-30C8-6A08-9FB5A4BBE7C9}" dt="2020-07-27T20:07:53.446" v="2082" actId="20577"/>
          <ac:spMkLst>
            <pc:docMk/>
            <pc:sldMk cId="710667529" sldId="301"/>
            <ac:spMk id="3" creationId="{00000000-0000-0000-0000-000000000000}"/>
          </ac:spMkLst>
        </pc:spChg>
        <pc:spChg chg="mod">
          <ac:chgData name="Catherine Obrzut" userId="S::a30028020@mcla.edu::ab2c77dd-1d38-45dc-a895-fb940e5e85ed" providerId="AD" clId="Web-{577B5219-B444-30C8-6A08-9FB5A4BBE7C9}" dt="2020-07-27T19:53:20.066" v="1043" actId="20577"/>
          <ac:spMkLst>
            <pc:docMk/>
            <pc:sldMk cId="710667529" sldId="301"/>
            <ac:spMk id="4" creationId="{00000000-0000-0000-0000-000000000000}"/>
          </ac:spMkLst>
        </pc:spChg>
        <pc:picChg chg="add mod modCrop">
          <ac:chgData name="Catherine Obrzut" userId="S::a30028020@mcla.edu::ab2c77dd-1d38-45dc-a895-fb940e5e85ed" providerId="AD" clId="Web-{577B5219-B444-30C8-6A08-9FB5A4BBE7C9}" dt="2020-07-27T20:01:56.247" v="1781" actId="1076"/>
          <ac:picMkLst>
            <pc:docMk/>
            <pc:sldMk cId="710667529" sldId="301"/>
            <ac:picMk id="2" creationId="{9DD8B42D-E4D3-4001-8A9D-C6D0D6DB2BB5}"/>
          </ac:picMkLst>
        </pc:picChg>
      </pc:sldChg>
      <pc:sldChg chg="addSp delSp modSp new mod ord modTransition modClrScheme chgLayout">
        <pc:chgData name="Catherine Obrzut" userId="S::a30028020@mcla.edu::ab2c77dd-1d38-45dc-a895-fb940e5e85ed" providerId="AD" clId="Web-{577B5219-B444-30C8-6A08-9FB5A4BBE7C9}" dt="2020-07-27T20:12:54.485" v="2097"/>
        <pc:sldMkLst>
          <pc:docMk/>
          <pc:sldMk cId="3878802766" sldId="302"/>
        </pc:sldMkLst>
        <pc:spChg chg="del">
          <ac:chgData name="Catherine Obrzut" userId="S::a30028020@mcla.edu::ab2c77dd-1d38-45dc-a895-fb940e5e85ed" providerId="AD" clId="Web-{577B5219-B444-30C8-6A08-9FB5A4BBE7C9}" dt="2020-07-27T19:48:18.917" v="924"/>
          <ac:spMkLst>
            <pc:docMk/>
            <pc:sldMk cId="3878802766" sldId="302"/>
            <ac:spMk id="2" creationId="{5FB56385-D54E-45DA-B74B-47FB09ED44AC}"/>
          </ac:spMkLst>
        </pc:spChg>
        <pc:spChg chg="del">
          <ac:chgData name="Catherine Obrzut" userId="S::a30028020@mcla.edu::ab2c77dd-1d38-45dc-a895-fb940e5e85ed" providerId="AD" clId="Web-{577B5219-B444-30C8-6A08-9FB5A4BBE7C9}" dt="2020-07-27T19:48:18.917" v="924"/>
          <ac:spMkLst>
            <pc:docMk/>
            <pc:sldMk cId="3878802766" sldId="302"/>
            <ac:spMk id="3" creationId="{B199C470-A93A-4319-85D4-24B6A3E33117}"/>
          </ac:spMkLst>
        </pc:spChg>
        <pc:spChg chg="del">
          <ac:chgData name="Catherine Obrzut" userId="S::a30028020@mcla.edu::ab2c77dd-1d38-45dc-a895-fb940e5e85ed" providerId="AD" clId="Web-{577B5219-B444-30C8-6A08-9FB5A4BBE7C9}" dt="2020-07-27T19:48:18.917" v="924"/>
          <ac:spMkLst>
            <pc:docMk/>
            <pc:sldMk cId="3878802766" sldId="302"/>
            <ac:spMk id="4" creationId="{B1B873F8-F5D7-486D-BECB-9470CE91BCF9}"/>
          </ac:spMkLst>
        </pc:spChg>
        <pc:picChg chg="add mod">
          <ac:chgData name="Catherine Obrzut" userId="S::a30028020@mcla.edu::ab2c77dd-1d38-45dc-a895-fb940e5e85ed" providerId="AD" clId="Web-{577B5219-B444-30C8-6A08-9FB5A4BBE7C9}" dt="2020-07-27T19:49:06.671" v="935" actId="1076"/>
          <ac:picMkLst>
            <pc:docMk/>
            <pc:sldMk cId="3878802766" sldId="302"/>
            <ac:picMk id="5" creationId="{F704EBC0-929D-4554-9D34-247D9A1F5937}"/>
          </ac:picMkLst>
        </pc:picChg>
      </pc:sldChg>
      <pc:sldChg chg="addSp modSp add replId modTransition">
        <pc:chgData name="Catherine Obrzut" userId="S::a30028020@mcla.edu::ab2c77dd-1d38-45dc-a895-fb940e5e85ed" providerId="AD" clId="Web-{577B5219-B444-30C8-6A08-9FB5A4BBE7C9}" dt="2020-07-27T20:12:54.485" v="2097"/>
        <pc:sldMkLst>
          <pc:docMk/>
          <pc:sldMk cId="1485092262" sldId="303"/>
        </pc:sldMkLst>
        <pc:picChg chg="add mod">
          <ac:chgData name="Catherine Obrzut" userId="S::a30028020@mcla.edu::ab2c77dd-1d38-45dc-a895-fb940e5e85ed" providerId="AD" clId="Web-{577B5219-B444-30C8-6A08-9FB5A4BBE7C9}" dt="2020-07-27T19:52:48.079" v="1025" actId="1076"/>
          <ac:picMkLst>
            <pc:docMk/>
            <pc:sldMk cId="1485092262" sldId="303"/>
            <ac:picMk id="2" creationId="{C87B8098-6F8E-4054-AF17-7E9437CBAE5C}"/>
          </ac:picMkLst>
        </pc:picChg>
      </pc:sldChg>
      <pc:sldChg chg="new del ord">
        <pc:chgData name="Catherine Obrzut" userId="S::a30028020@mcla.edu::ab2c77dd-1d38-45dc-a895-fb940e5e85ed" providerId="AD" clId="Web-{577B5219-B444-30C8-6A08-9FB5A4BBE7C9}" dt="2020-07-27T20:05:10.527" v="2032"/>
        <pc:sldMkLst>
          <pc:docMk/>
          <pc:sldMk cId="3056301333" sldId="304"/>
        </pc:sldMkLst>
      </pc:sldChg>
      <pc:sldChg chg="add del replId">
        <pc:chgData name="Catherine Obrzut" userId="S::a30028020@mcla.edu::ab2c77dd-1d38-45dc-a895-fb940e5e85ed" providerId="AD" clId="Web-{577B5219-B444-30C8-6A08-9FB5A4BBE7C9}" dt="2020-07-27T19:55:38.608" v="1424"/>
        <pc:sldMkLst>
          <pc:docMk/>
          <pc:sldMk cId="2219497246" sldId="305"/>
        </pc:sldMkLst>
      </pc:sldChg>
      <pc:sldMasterChg chg="modTransition modSldLayout">
        <pc:chgData name="Catherine Obrzut" userId="S::a30028020@mcla.edu::ab2c77dd-1d38-45dc-a895-fb940e5e85ed" providerId="AD" clId="Web-{577B5219-B444-30C8-6A08-9FB5A4BBE7C9}" dt="2020-07-27T20:12:54.485" v="2097"/>
        <pc:sldMasterMkLst>
          <pc:docMk/>
          <pc:sldMasterMk cId="81283373" sldId="2147484314"/>
        </pc:sldMasterMkLst>
        <pc:sldLayoutChg chg="modTransition">
          <pc:chgData name="Catherine Obrzut" userId="S::a30028020@mcla.edu::ab2c77dd-1d38-45dc-a895-fb940e5e85ed" providerId="AD" clId="Web-{577B5219-B444-30C8-6A08-9FB5A4BBE7C9}" dt="2020-07-27T20:12:54.485" v="2097"/>
          <pc:sldLayoutMkLst>
            <pc:docMk/>
            <pc:sldMasterMk cId="81283373" sldId="2147484314"/>
            <pc:sldLayoutMk cId="0" sldId="2147484309"/>
          </pc:sldLayoutMkLst>
        </pc:sldLayoutChg>
        <pc:sldLayoutChg chg="modTransition">
          <pc:chgData name="Catherine Obrzut" userId="S::a30028020@mcla.edu::ab2c77dd-1d38-45dc-a895-fb940e5e85ed" providerId="AD" clId="Web-{577B5219-B444-30C8-6A08-9FB5A4BBE7C9}" dt="2020-07-27T20:12:54.485" v="2097"/>
          <pc:sldLayoutMkLst>
            <pc:docMk/>
            <pc:sldMasterMk cId="81283373" sldId="2147484314"/>
            <pc:sldLayoutMk cId="0" sldId="2147484310"/>
          </pc:sldLayoutMkLst>
        </pc:sldLayoutChg>
        <pc:sldLayoutChg chg="modTransition">
          <pc:chgData name="Catherine Obrzut" userId="S::a30028020@mcla.edu::ab2c77dd-1d38-45dc-a895-fb940e5e85ed" providerId="AD" clId="Web-{577B5219-B444-30C8-6A08-9FB5A4BBE7C9}" dt="2020-07-27T20:12:54.485" v="2097"/>
          <pc:sldLayoutMkLst>
            <pc:docMk/>
            <pc:sldMasterMk cId="81283373" sldId="2147484314"/>
            <pc:sldLayoutMk cId="38865238" sldId="2147484311"/>
          </pc:sldLayoutMkLst>
        </pc:sldLayoutChg>
        <pc:sldLayoutChg chg="modTransition">
          <pc:chgData name="Catherine Obrzut" userId="S::a30028020@mcla.edu::ab2c77dd-1d38-45dc-a895-fb940e5e85ed" providerId="AD" clId="Web-{577B5219-B444-30C8-6A08-9FB5A4BBE7C9}" dt="2020-07-27T20:12:54.485" v="2097"/>
          <pc:sldLayoutMkLst>
            <pc:docMk/>
            <pc:sldMasterMk cId="81283373" sldId="2147484314"/>
            <pc:sldLayoutMk cId="0" sldId="2147484312"/>
          </pc:sldLayoutMkLst>
        </pc:sldLayoutChg>
        <pc:sldLayoutChg chg="modTransition">
          <pc:chgData name="Catherine Obrzut" userId="S::a30028020@mcla.edu::ab2c77dd-1d38-45dc-a895-fb940e5e85ed" providerId="AD" clId="Web-{577B5219-B444-30C8-6A08-9FB5A4BBE7C9}" dt="2020-07-27T20:12:54.485" v="2097"/>
          <pc:sldLayoutMkLst>
            <pc:docMk/>
            <pc:sldMasterMk cId="81283373" sldId="2147484314"/>
            <pc:sldLayoutMk cId="0" sldId="2147484346"/>
          </pc:sldLayoutMkLst>
        </pc:sldLayoutChg>
        <pc:sldLayoutChg chg="modTransition">
          <pc:chgData name="Catherine Obrzut" userId="S::a30028020@mcla.edu::ab2c77dd-1d38-45dc-a895-fb940e5e85ed" providerId="AD" clId="Web-{577B5219-B444-30C8-6A08-9FB5A4BBE7C9}" dt="2020-07-27T20:12:54.485" v="2097"/>
          <pc:sldLayoutMkLst>
            <pc:docMk/>
            <pc:sldMasterMk cId="81283373" sldId="2147484314"/>
            <pc:sldLayoutMk cId="0" sldId="2147484347"/>
          </pc:sldLayoutMkLst>
        </pc:sldLayoutChg>
        <pc:sldLayoutChg chg="modTransition">
          <pc:chgData name="Catherine Obrzut" userId="S::a30028020@mcla.edu::ab2c77dd-1d38-45dc-a895-fb940e5e85ed" providerId="AD" clId="Web-{577B5219-B444-30C8-6A08-9FB5A4BBE7C9}" dt="2020-07-27T20:12:54.485" v="2097"/>
          <pc:sldLayoutMkLst>
            <pc:docMk/>
            <pc:sldMasterMk cId="81283373" sldId="2147484314"/>
            <pc:sldLayoutMk cId="0" sldId="2147484348"/>
          </pc:sldLayoutMkLst>
        </pc:sldLayoutChg>
      </pc:sldMasterChg>
      <pc:sldMasterChg chg="modTransition modSldLayout">
        <pc:chgData name="Catherine Obrzut" userId="S::a30028020@mcla.edu::ab2c77dd-1d38-45dc-a895-fb940e5e85ed" providerId="AD" clId="Web-{577B5219-B444-30C8-6A08-9FB5A4BBE7C9}" dt="2020-07-27T20:12:54.485" v="2097"/>
        <pc:sldMasterMkLst>
          <pc:docMk/>
          <pc:sldMasterMk cId="1113150175" sldId="2147484315"/>
        </pc:sldMasterMkLst>
        <pc:sldLayoutChg chg="modTransition">
          <pc:chgData name="Catherine Obrzut" userId="S::a30028020@mcla.edu::ab2c77dd-1d38-45dc-a895-fb940e5e85ed" providerId="AD" clId="Web-{577B5219-B444-30C8-6A08-9FB5A4BBE7C9}" dt="2020-07-27T20:12:54.485" v="2097"/>
          <pc:sldLayoutMkLst>
            <pc:docMk/>
            <pc:sldMasterMk cId="1113150175" sldId="2147484315"/>
            <pc:sldLayoutMk cId="1716585194" sldId="2147484204"/>
          </pc:sldLayoutMkLst>
        </pc:sldLayoutChg>
        <pc:sldLayoutChg chg="modTransition">
          <pc:chgData name="Catherine Obrzut" userId="S::a30028020@mcla.edu::ab2c77dd-1d38-45dc-a895-fb940e5e85ed" providerId="AD" clId="Web-{577B5219-B444-30C8-6A08-9FB5A4BBE7C9}" dt="2020-07-27T20:12:54.485" v="2097"/>
          <pc:sldLayoutMkLst>
            <pc:docMk/>
            <pc:sldMasterMk cId="1113150175" sldId="2147484315"/>
            <pc:sldLayoutMk cId="1838010809" sldId="2147484207"/>
          </pc:sldLayoutMkLst>
        </pc:sldLayoutChg>
        <pc:sldLayoutChg chg="modTransition">
          <pc:chgData name="Catherine Obrzut" userId="S::a30028020@mcla.edu::ab2c77dd-1d38-45dc-a895-fb940e5e85ed" providerId="AD" clId="Web-{577B5219-B444-30C8-6A08-9FB5A4BBE7C9}" dt="2020-07-27T20:12:54.485" v="2097"/>
          <pc:sldLayoutMkLst>
            <pc:docMk/>
            <pc:sldMasterMk cId="1113150175" sldId="2147484315"/>
            <pc:sldLayoutMk cId="1673881075" sldId="2147484306"/>
          </pc:sldLayoutMkLst>
        </pc:sldLayoutChg>
        <pc:sldLayoutChg chg="modTransition">
          <pc:chgData name="Catherine Obrzut" userId="S::a30028020@mcla.edu::ab2c77dd-1d38-45dc-a895-fb940e5e85ed" providerId="AD" clId="Web-{577B5219-B444-30C8-6A08-9FB5A4BBE7C9}" dt="2020-07-27T20:12:54.485" v="2097"/>
          <pc:sldLayoutMkLst>
            <pc:docMk/>
            <pc:sldMasterMk cId="1113150175" sldId="2147484315"/>
            <pc:sldLayoutMk cId="0" sldId="2147484307"/>
          </pc:sldLayoutMkLst>
        </pc:sldLayoutChg>
        <pc:sldLayoutChg chg="modTransition">
          <pc:chgData name="Catherine Obrzut" userId="S::a30028020@mcla.edu::ab2c77dd-1d38-45dc-a895-fb940e5e85ed" providerId="AD" clId="Web-{577B5219-B444-30C8-6A08-9FB5A4BBE7C9}" dt="2020-07-27T20:12:54.485" v="2097"/>
          <pc:sldLayoutMkLst>
            <pc:docMk/>
            <pc:sldMasterMk cId="1113150175" sldId="2147484315"/>
            <pc:sldLayoutMk cId="558294329" sldId="2147484330"/>
          </pc:sldLayoutMkLst>
        </pc:sldLayoutChg>
        <pc:sldLayoutChg chg="modTransition">
          <pc:chgData name="Catherine Obrzut" userId="S::a30028020@mcla.edu::ab2c77dd-1d38-45dc-a895-fb940e5e85ed" providerId="AD" clId="Web-{577B5219-B444-30C8-6A08-9FB5A4BBE7C9}" dt="2020-07-27T20:12:54.485" v="2097"/>
          <pc:sldLayoutMkLst>
            <pc:docMk/>
            <pc:sldMasterMk cId="1113150175" sldId="2147484315"/>
            <pc:sldLayoutMk cId="355607168" sldId="2147484331"/>
          </pc:sldLayoutMkLst>
        </pc:sldLayoutChg>
      </pc:sldMasterChg>
      <pc:sldMasterChg chg="modTransition modSldLayout">
        <pc:chgData name="Catherine Obrzut" userId="S::a30028020@mcla.edu::ab2c77dd-1d38-45dc-a895-fb940e5e85ed" providerId="AD" clId="Web-{577B5219-B444-30C8-6A08-9FB5A4BBE7C9}" dt="2020-07-27T20:12:54.485" v="2097"/>
        <pc:sldMasterMkLst>
          <pc:docMk/>
          <pc:sldMasterMk cId="559496543" sldId="2147484316"/>
        </pc:sldMasterMkLst>
        <pc:sldLayoutChg chg="modTransition">
          <pc:chgData name="Catherine Obrzut" userId="S::a30028020@mcla.edu::ab2c77dd-1d38-45dc-a895-fb940e5e85ed" providerId="AD" clId="Web-{577B5219-B444-30C8-6A08-9FB5A4BBE7C9}" dt="2020-07-27T20:12:54.485" v="2097"/>
          <pc:sldLayoutMkLst>
            <pc:docMk/>
            <pc:sldMasterMk cId="559496543" sldId="2147484316"/>
            <pc:sldLayoutMk cId="1257916268" sldId="2147484300"/>
          </pc:sldLayoutMkLst>
        </pc:sldLayoutChg>
        <pc:sldLayoutChg chg="modTransition">
          <pc:chgData name="Catherine Obrzut" userId="S::a30028020@mcla.edu::ab2c77dd-1d38-45dc-a895-fb940e5e85ed" providerId="AD" clId="Web-{577B5219-B444-30C8-6A08-9FB5A4BBE7C9}" dt="2020-07-27T20:12:54.485" v="2097"/>
          <pc:sldLayoutMkLst>
            <pc:docMk/>
            <pc:sldMasterMk cId="559496543" sldId="2147484316"/>
            <pc:sldLayoutMk cId="0" sldId="2147484313"/>
          </pc:sldLayoutMkLst>
        </pc:sldLayoutChg>
      </pc:sldMasterChg>
      <pc:sldMasterChg chg="modTransition modSldLayout">
        <pc:chgData name="Catherine Obrzut" userId="S::a30028020@mcla.edu::ab2c77dd-1d38-45dc-a895-fb940e5e85ed" providerId="AD" clId="Web-{577B5219-B444-30C8-6A08-9FB5A4BBE7C9}" dt="2020-07-27T20:12:54.485" v="2097"/>
        <pc:sldMasterMkLst>
          <pc:docMk/>
          <pc:sldMasterMk cId="1153393852" sldId="2147484317"/>
        </pc:sldMasterMkLst>
        <pc:sldLayoutChg chg="modTransition">
          <pc:chgData name="Catherine Obrzut" userId="S::a30028020@mcla.edu::ab2c77dd-1d38-45dc-a895-fb940e5e85ed" providerId="AD" clId="Web-{577B5219-B444-30C8-6A08-9FB5A4BBE7C9}" dt="2020-07-27T20:12:54.485" v="2097"/>
          <pc:sldLayoutMkLst>
            <pc:docMk/>
            <pc:sldMasterMk cId="1153393852" sldId="2147484317"/>
            <pc:sldLayoutMk cId="0" sldId="2147484318"/>
          </pc:sldLayoutMkLst>
        </pc:sldLayoutChg>
        <pc:sldLayoutChg chg="modTransition">
          <pc:chgData name="Catherine Obrzut" userId="S::a30028020@mcla.edu::ab2c77dd-1d38-45dc-a895-fb940e5e85ed" providerId="AD" clId="Web-{577B5219-B444-30C8-6A08-9FB5A4BBE7C9}" dt="2020-07-27T20:12:54.485" v="2097"/>
          <pc:sldLayoutMkLst>
            <pc:docMk/>
            <pc:sldMasterMk cId="1153393852" sldId="2147484317"/>
            <pc:sldLayoutMk cId="0" sldId="2147484319"/>
          </pc:sldLayoutMkLst>
        </pc:sldLayoutChg>
        <pc:sldLayoutChg chg="modTransition">
          <pc:chgData name="Catherine Obrzut" userId="S::a30028020@mcla.edu::ab2c77dd-1d38-45dc-a895-fb940e5e85ed" providerId="AD" clId="Web-{577B5219-B444-30C8-6A08-9FB5A4BBE7C9}" dt="2020-07-27T20:12:54.485" v="2097"/>
          <pc:sldLayoutMkLst>
            <pc:docMk/>
            <pc:sldMasterMk cId="1153393852" sldId="2147484317"/>
            <pc:sldLayoutMk cId="0" sldId="2147484320"/>
          </pc:sldLayoutMkLst>
        </pc:sldLayoutChg>
        <pc:sldLayoutChg chg="modTransition">
          <pc:chgData name="Catherine Obrzut" userId="S::a30028020@mcla.edu::ab2c77dd-1d38-45dc-a895-fb940e5e85ed" providerId="AD" clId="Web-{577B5219-B444-30C8-6A08-9FB5A4BBE7C9}" dt="2020-07-27T20:12:54.485" v="2097"/>
          <pc:sldLayoutMkLst>
            <pc:docMk/>
            <pc:sldMasterMk cId="1153393852" sldId="2147484317"/>
            <pc:sldLayoutMk cId="0" sldId="2147484322"/>
          </pc:sldLayoutMkLst>
        </pc:sldLayoutChg>
        <pc:sldLayoutChg chg="modTransition">
          <pc:chgData name="Catherine Obrzut" userId="S::a30028020@mcla.edu::ab2c77dd-1d38-45dc-a895-fb940e5e85ed" providerId="AD" clId="Web-{577B5219-B444-30C8-6A08-9FB5A4BBE7C9}" dt="2020-07-27T20:12:54.485" v="2097"/>
          <pc:sldLayoutMkLst>
            <pc:docMk/>
            <pc:sldMasterMk cId="1153393852" sldId="2147484317"/>
            <pc:sldLayoutMk cId="0" sldId="2147484323"/>
          </pc:sldLayoutMkLst>
        </pc:sldLayoutChg>
        <pc:sldLayoutChg chg="modTransition">
          <pc:chgData name="Catherine Obrzut" userId="S::a30028020@mcla.edu::ab2c77dd-1d38-45dc-a895-fb940e5e85ed" providerId="AD" clId="Web-{577B5219-B444-30C8-6A08-9FB5A4BBE7C9}" dt="2020-07-27T20:12:54.485" v="2097"/>
          <pc:sldLayoutMkLst>
            <pc:docMk/>
            <pc:sldMasterMk cId="1153393852" sldId="2147484317"/>
            <pc:sldLayoutMk cId="0" sldId="2147484324"/>
          </pc:sldLayoutMkLst>
        </pc:sldLayoutChg>
      </pc:sldMasterChg>
      <pc:sldMasterChg chg="modTransition modSldLayout">
        <pc:chgData name="Catherine Obrzut" userId="S::a30028020@mcla.edu::ab2c77dd-1d38-45dc-a895-fb940e5e85ed" providerId="AD" clId="Web-{577B5219-B444-30C8-6A08-9FB5A4BBE7C9}" dt="2020-07-27T20:12:54.485" v="2097"/>
        <pc:sldMasterMkLst>
          <pc:docMk/>
          <pc:sldMasterMk cId="1675112697" sldId="2147484326"/>
        </pc:sldMasterMkLst>
        <pc:sldLayoutChg chg="modTransition">
          <pc:chgData name="Catherine Obrzut" userId="S::a30028020@mcla.edu::ab2c77dd-1d38-45dc-a895-fb940e5e85ed" providerId="AD" clId="Web-{577B5219-B444-30C8-6A08-9FB5A4BBE7C9}" dt="2020-07-27T20:12:54.485" v="2097"/>
          <pc:sldLayoutMkLst>
            <pc:docMk/>
            <pc:sldMasterMk cId="1675112697" sldId="2147484326"/>
            <pc:sldLayoutMk cId="0" sldId="2147484327"/>
          </pc:sldLayoutMkLst>
        </pc:sldLayoutChg>
        <pc:sldLayoutChg chg="modTransition">
          <pc:chgData name="Catherine Obrzut" userId="S::a30028020@mcla.edu::ab2c77dd-1d38-45dc-a895-fb940e5e85ed" providerId="AD" clId="Web-{577B5219-B444-30C8-6A08-9FB5A4BBE7C9}" dt="2020-07-27T20:12:54.485" v="2097"/>
          <pc:sldLayoutMkLst>
            <pc:docMk/>
            <pc:sldMasterMk cId="1675112697" sldId="2147484326"/>
            <pc:sldLayoutMk cId="0" sldId="2147484328"/>
          </pc:sldLayoutMkLst>
        </pc:sldLayoutChg>
        <pc:sldLayoutChg chg="modTransition">
          <pc:chgData name="Catherine Obrzut" userId="S::a30028020@mcla.edu::ab2c77dd-1d38-45dc-a895-fb940e5e85ed" providerId="AD" clId="Web-{577B5219-B444-30C8-6A08-9FB5A4BBE7C9}" dt="2020-07-27T20:12:54.485" v="2097"/>
          <pc:sldLayoutMkLst>
            <pc:docMk/>
            <pc:sldMasterMk cId="1675112697" sldId="2147484326"/>
            <pc:sldLayoutMk cId="0" sldId="2147484329"/>
          </pc:sldLayoutMkLst>
        </pc:sldLayoutChg>
      </pc:sldMasterChg>
    </pc:docChg>
  </pc:docChgLst>
  <pc:docChgLst>
    <pc:chgData name="Catherine Obrzut" userId="S::a30028020@mcla.edu::ab2c77dd-1d38-45dc-a895-fb940e5e85ed" providerId="AD" clId="Web-{93844B04-46C8-4DBC-A594-0B7B3015B30C}"/>
    <pc:docChg chg="addSld delSld modSld modSection">
      <pc:chgData name="Catherine Obrzut" userId="S::a30028020@mcla.edu::ab2c77dd-1d38-45dc-a895-fb940e5e85ed" providerId="AD" clId="Web-{93844B04-46C8-4DBC-A594-0B7B3015B30C}" dt="2020-07-27T19:30:33.326" v="2439" actId="20577"/>
      <pc:docMkLst>
        <pc:docMk/>
      </pc:docMkLst>
      <pc:sldChg chg="del">
        <pc:chgData name="Catherine Obrzut" userId="S::a30028020@mcla.edu::ab2c77dd-1d38-45dc-a895-fb940e5e85ed" providerId="AD" clId="Web-{93844B04-46C8-4DBC-A594-0B7B3015B30C}" dt="2020-07-27T19:06:04.103" v="17"/>
        <pc:sldMkLst>
          <pc:docMk/>
          <pc:sldMk cId="3570260863" sldId="281"/>
        </pc:sldMkLst>
      </pc:sldChg>
      <pc:sldChg chg="del">
        <pc:chgData name="Catherine Obrzut" userId="S::a30028020@mcla.edu::ab2c77dd-1d38-45dc-a895-fb940e5e85ed" providerId="AD" clId="Web-{93844B04-46C8-4DBC-A594-0B7B3015B30C}" dt="2020-07-27T19:06:06.212" v="21"/>
        <pc:sldMkLst>
          <pc:docMk/>
          <pc:sldMk cId="2572689863" sldId="282"/>
        </pc:sldMkLst>
      </pc:sldChg>
      <pc:sldChg chg="del">
        <pc:chgData name="Catherine Obrzut" userId="S::a30028020@mcla.edu::ab2c77dd-1d38-45dc-a895-fb940e5e85ed" providerId="AD" clId="Web-{93844B04-46C8-4DBC-A594-0B7B3015B30C}" dt="2020-07-27T19:06:04.588" v="18"/>
        <pc:sldMkLst>
          <pc:docMk/>
          <pc:sldMk cId="3144431153" sldId="284"/>
        </pc:sldMkLst>
      </pc:sldChg>
      <pc:sldChg chg="modSp">
        <pc:chgData name="Catherine Obrzut" userId="S::a30028020@mcla.edu::ab2c77dd-1d38-45dc-a895-fb940e5e85ed" providerId="AD" clId="Web-{93844B04-46C8-4DBC-A594-0B7B3015B30C}" dt="2020-07-27T19:24:18.450" v="1921" actId="20577"/>
        <pc:sldMkLst>
          <pc:docMk/>
          <pc:sldMk cId="888162399" sldId="289"/>
        </pc:sldMkLst>
        <pc:spChg chg="mod">
          <ac:chgData name="Catherine Obrzut" userId="S::a30028020@mcla.edu::ab2c77dd-1d38-45dc-a895-fb940e5e85ed" providerId="AD" clId="Web-{93844B04-46C8-4DBC-A594-0B7B3015B30C}" dt="2020-07-27T19:24:18.450" v="1921" actId="20577"/>
          <ac:spMkLst>
            <pc:docMk/>
            <pc:sldMk cId="888162399" sldId="289"/>
            <ac:spMk id="2" creationId="{00000000-0000-0000-0000-000000000000}"/>
          </ac:spMkLst>
        </pc:spChg>
      </pc:sldChg>
      <pc:sldChg chg="del">
        <pc:chgData name="Catherine Obrzut" userId="S::a30028020@mcla.edu::ab2c77dd-1d38-45dc-a895-fb940e5e85ed" providerId="AD" clId="Web-{93844B04-46C8-4DBC-A594-0B7B3015B30C}" dt="2020-07-27T19:06:05.665" v="20"/>
        <pc:sldMkLst>
          <pc:docMk/>
          <pc:sldMk cId="2708526546" sldId="290"/>
        </pc:sldMkLst>
      </pc:sldChg>
      <pc:sldChg chg="modSp">
        <pc:chgData name="Catherine Obrzut" userId="S::a30028020@mcla.edu::ab2c77dd-1d38-45dc-a895-fb940e5e85ed" providerId="AD" clId="Web-{93844B04-46C8-4DBC-A594-0B7B3015B30C}" dt="2020-07-27T19:10:36.898" v="513" actId="20577"/>
        <pc:sldMkLst>
          <pc:docMk/>
          <pc:sldMk cId="3770820109" sldId="293"/>
        </pc:sldMkLst>
        <pc:spChg chg="mod">
          <ac:chgData name="Catherine Obrzut" userId="S::a30028020@mcla.edu::ab2c77dd-1d38-45dc-a895-fb940e5e85ed" providerId="AD" clId="Web-{93844B04-46C8-4DBC-A594-0B7B3015B30C}" dt="2020-07-27T19:10:36.898" v="513" actId="20577"/>
          <ac:spMkLst>
            <pc:docMk/>
            <pc:sldMk cId="3770820109" sldId="293"/>
            <ac:spMk id="3" creationId="{00000000-0000-0000-0000-000000000000}"/>
          </ac:spMkLst>
        </pc:spChg>
      </pc:sldChg>
      <pc:sldChg chg="del">
        <pc:chgData name="Catherine Obrzut" userId="S::a30028020@mcla.edu::ab2c77dd-1d38-45dc-a895-fb940e5e85ed" providerId="AD" clId="Web-{93844B04-46C8-4DBC-A594-0B7B3015B30C}" dt="2020-07-27T19:06:05.103" v="19"/>
        <pc:sldMkLst>
          <pc:docMk/>
          <pc:sldMk cId="692257748" sldId="294"/>
        </pc:sldMkLst>
      </pc:sldChg>
      <pc:sldChg chg="modSp del">
        <pc:chgData name="Catherine Obrzut" userId="S::a30028020@mcla.edu::ab2c77dd-1d38-45dc-a895-fb940e5e85ed" providerId="AD" clId="Web-{93844B04-46C8-4DBC-A594-0B7B3015B30C}" dt="2020-07-27T19:06:03.415" v="16"/>
        <pc:sldMkLst>
          <pc:docMk/>
          <pc:sldMk cId="4228991630" sldId="295"/>
        </pc:sldMkLst>
        <pc:spChg chg="mod">
          <ac:chgData name="Catherine Obrzut" userId="S::a30028020@mcla.edu::ab2c77dd-1d38-45dc-a895-fb940e5e85ed" providerId="AD" clId="Web-{93844B04-46C8-4DBC-A594-0B7B3015B30C}" dt="2020-07-27T17:00:57.732" v="10" actId="20577"/>
          <ac:spMkLst>
            <pc:docMk/>
            <pc:sldMk cId="4228991630" sldId="295"/>
            <ac:spMk id="4" creationId="{9EF7D845-3ECB-46AA-A0B3-1386A23B2760}"/>
          </ac:spMkLst>
        </pc:spChg>
      </pc:sldChg>
      <pc:sldChg chg="modSp add replId">
        <pc:chgData name="Catherine Obrzut" userId="S::a30028020@mcla.edu::ab2c77dd-1d38-45dc-a895-fb940e5e85ed" providerId="AD" clId="Web-{93844B04-46C8-4DBC-A594-0B7B3015B30C}" dt="2020-07-27T19:26:07.018" v="2038" actId="20577"/>
        <pc:sldMkLst>
          <pc:docMk/>
          <pc:sldMk cId="2891976956" sldId="296"/>
        </pc:sldMkLst>
        <pc:spChg chg="mod">
          <ac:chgData name="Catherine Obrzut" userId="S::a30028020@mcla.edu::ab2c77dd-1d38-45dc-a895-fb940e5e85ed" providerId="AD" clId="Web-{93844B04-46C8-4DBC-A594-0B7B3015B30C}" dt="2020-07-27T19:26:07.018" v="2038" actId="20577"/>
          <ac:spMkLst>
            <pc:docMk/>
            <pc:sldMk cId="2891976956" sldId="296"/>
            <ac:spMk id="3" creationId="{00000000-0000-0000-0000-000000000000}"/>
          </ac:spMkLst>
        </pc:spChg>
        <pc:spChg chg="mod">
          <ac:chgData name="Catherine Obrzut" userId="S::a30028020@mcla.edu::ab2c77dd-1d38-45dc-a895-fb940e5e85ed" providerId="AD" clId="Web-{93844B04-46C8-4DBC-A594-0B7B3015B30C}" dt="2020-07-27T19:06:38.901" v="56" actId="20577"/>
          <ac:spMkLst>
            <pc:docMk/>
            <pc:sldMk cId="2891976956" sldId="296"/>
            <ac:spMk id="4" creationId="{00000000-0000-0000-0000-000000000000}"/>
          </ac:spMkLst>
        </pc:spChg>
      </pc:sldChg>
      <pc:sldChg chg="add del replId">
        <pc:chgData name="Catherine Obrzut" userId="S::a30028020@mcla.edu::ab2c77dd-1d38-45dc-a895-fb940e5e85ed" providerId="AD" clId="Web-{93844B04-46C8-4DBC-A594-0B7B3015B30C}" dt="2020-07-27T19:06:02.603" v="15"/>
        <pc:sldMkLst>
          <pc:docMk/>
          <pc:sldMk cId="2230050446" sldId="297"/>
        </pc:sldMkLst>
      </pc:sldChg>
      <pc:sldChg chg="modSp add replId">
        <pc:chgData name="Catherine Obrzut" userId="S::a30028020@mcla.edu::ab2c77dd-1d38-45dc-a895-fb940e5e85ed" providerId="AD" clId="Web-{93844B04-46C8-4DBC-A594-0B7B3015B30C}" dt="2020-07-27T19:21:11.894" v="1743" actId="20577"/>
        <pc:sldMkLst>
          <pc:docMk/>
          <pc:sldMk cId="2803207669" sldId="297"/>
        </pc:sldMkLst>
        <pc:spChg chg="mod">
          <ac:chgData name="Catherine Obrzut" userId="S::a30028020@mcla.edu::ab2c77dd-1d38-45dc-a895-fb940e5e85ed" providerId="AD" clId="Web-{93844B04-46C8-4DBC-A594-0B7B3015B30C}" dt="2020-07-27T19:21:11.894" v="1743" actId="20577"/>
          <ac:spMkLst>
            <pc:docMk/>
            <pc:sldMk cId="2803207669" sldId="297"/>
            <ac:spMk id="3" creationId="{00000000-0000-0000-0000-000000000000}"/>
          </ac:spMkLst>
        </pc:spChg>
        <pc:spChg chg="mod">
          <ac:chgData name="Catherine Obrzut" userId="S::a30028020@mcla.edu::ab2c77dd-1d38-45dc-a895-fb940e5e85ed" providerId="AD" clId="Web-{93844B04-46C8-4DBC-A594-0B7B3015B30C}" dt="2020-07-27T19:16:30.725" v="1039" actId="20577"/>
          <ac:spMkLst>
            <pc:docMk/>
            <pc:sldMk cId="2803207669" sldId="297"/>
            <ac:spMk id="4" creationId="{00000000-0000-0000-0000-000000000000}"/>
          </ac:spMkLst>
        </pc:spChg>
      </pc:sldChg>
      <pc:sldChg chg="add del replId">
        <pc:chgData name="Catherine Obrzut" userId="S::a30028020@mcla.edu::ab2c77dd-1d38-45dc-a895-fb940e5e85ed" providerId="AD" clId="Web-{93844B04-46C8-4DBC-A594-0B7B3015B30C}" dt="2020-07-27T19:16:15.677" v="986"/>
        <pc:sldMkLst>
          <pc:docMk/>
          <pc:sldMk cId="1290848267" sldId="298"/>
        </pc:sldMkLst>
      </pc:sldChg>
      <pc:sldChg chg="modSp add replId">
        <pc:chgData name="Catherine Obrzut" userId="S::a30028020@mcla.edu::ab2c77dd-1d38-45dc-a895-fb940e5e85ed" providerId="AD" clId="Web-{93844B04-46C8-4DBC-A594-0B7B3015B30C}" dt="2020-07-27T19:30:25.419" v="2437" actId="20577"/>
        <pc:sldMkLst>
          <pc:docMk/>
          <pc:sldMk cId="2821791818" sldId="298"/>
        </pc:sldMkLst>
        <pc:spChg chg="mod">
          <ac:chgData name="Catherine Obrzut" userId="S::a30028020@mcla.edu::ab2c77dd-1d38-45dc-a895-fb940e5e85ed" providerId="AD" clId="Web-{93844B04-46C8-4DBC-A594-0B7B3015B30C}" dt="2020-07-27T19:30:25.419" v="2437" actId="20577"/>
          <ac:spMkLst>
            <pc:docMk/>
            <pc:sldMk cId="2821791818" sldId="298"/>
            <ac:spMk id="3" creationId="{00000000-0000-0000-0000-000000000000}"/>
          </ac:spMkLst>
        </pc:spChg>
        <pc:spChg chg="mod">
          <ac:chgData name="Catherine Obrzut" userId="S::a30028020@mcla.edu::ab2c77dd-1d38-45dc-a895-fb940e5e85ed" providerId="AD" clId="Web-{93844B04-46C8-4DBC-A594-0B7B3015B30C}" dt="2020-07-27T19:21:55.162" v="1778" actId="20577"/>
          <ac:spMkLst>
            <pc:docMk/>
            <pc:sldMk cId="2821791818" sldId="298"/>
            <ac:spMk id="4" creationId="{00000000-0000-0000-0000-000000000000}"/>
          </ac:spMkLst>
        </pc:spChg>
      </pc:sldChg>
      <pc:sldChg chg="addSp delSp modSp new mod modClrScheme chgLayout">
        <pc:chgData name="Catherine Obrzut" userId="S::a30028020@mcla.edu::ab2c77dd-1d38-45dc-a895-fb940e5e85ed" providerId="AD" clId="Web-{93844B04-46C8-4DBC-A594-0B7B3015B30C}" dt="2020-07-27T19:28:21.179" v="2139"/>
        <pc:sldMkLst>
          <pc:docMk/>
          <pc:sldMk cId="2689373958" sldId="299"/>
        </pc:sldMkLst>
        <pc:spChg chg="del">
          <ac:chgData name="Catherine Obrzut" userId="S::a30028020@mcla.edu::ab2c77dd-1d38-45dc-a895-fb940e5e85ed" providerId="AD" clId="Web-{93844B04-46C8-4DBC-A594-0B7B3015B30C}" dt="2020-07-27T19:28:21.179" v="2139"/>
          <ac:spMkLst>
            <pc:docMk/>
            <pc:sldMk cId="2689373958" sldId="299"/>
            <ac:spMk id="2" creationId="{511AF3A8-6B47-40FC-A82C-40656E91286C}"/>
          </ac:spMkLst>
        </pc:spChg>
        <pc:spChg chg="add mod">
          <ac:chgData name="Catherine Obrzut" userId="S::a30028020@mcla.edu::ab2c77dd-1d38-45dc-a895-fb940e5e85ed" providerId="AD" clId="Web-{93844B04-46C8-4DBC-A594-0B7B3015B30C}" dt="2020-07-27T19:28:21.179" v="2139"/>
          <ac:spMkLst>
            <pc:docMk/>
            <pc:sldMk cId="2689373958" sldId="299"/>
            <ac:spMk id="3" creationId="{26C29F45-1472-4CB8-B041-E8CF180B7E4C}"/>
          </ac:spMkLst>
        </pc:spChg>
        <pc:spChg chg="add mod">
          <ac:chgData name="Catherine Obrzut" userId="S::a30028020@mcla.edu::ab2c77dd-1d38-45dc-a895-fb940e5e85ed" providerId="AD" clId="Web-{93844B04-46C8-4DBC-A594-0B7B3015B30C}" dt="2020-07-27T19:28:21.179" v="2139"/>
          <ac:spMkLst>
            <pc:docMk/>
            <pc:sldMk cId="2689373958" sldId="299"/>
            <ac:spMk id="4" creationId="{F983D9BC-80E7-4AA7-BD90-EA42BA7FD3A6}"/>
          </ac:spMkLst>
        </pc:spChg>
        <pc:spChg chg="add mod">
          <ac:chgData name="Catherine Obrzut" userId="S::a30028020@mcla.edu::ab2c77dd-1d38-45dc-a895-fb940e5e85ed" providerId="AD" clId="Web-{93844B04-46C8-4DBC-A594-0B7B3015B30C}" dt="2020-07-27T19:28:21.179" v="2139"/>
          <ac:spMkLst>
            <pc:docMk/>
            <pc:sldMk cId="2689373958" sldId="299"/>
            <ac:spMk id="5" creationId="{F33C290D-7DAA-49B3-BC4D-B55E3149B099}"/>
          </ac:spMkLst>
        </pc:spChg>
        <pc:spChg chg="add mod">
          <ac:chgData name="Catherine Obrzut" userId="S::a30028020@mcla.edu::ab2c77dd-1d38-45dc-a895-fb940e5e85ed" providerId="AD" clId="Web-{93844B04-46C8-4DBC-A594-0B7B3015B30C}" dt="2020-07-27T19:28:21.179" v="2139"/>
          <ac:spMkLst>
            <pc:docMk/>
            <pc:sldMk cId="2689373958" sldId="299"/>
            <ac:spMk id="6" creationId="{F613F360-3A8F-47FB-BA12-319066B91BED}"/>
          </ac:spMkLst>
        </pc:spChg>
        <pc:spChg chg="add mod">
          <ac:chgData name="Catherine Obrzut" userId="S::a30028020@mcla.edu::ab2c77dd-1d38-45dc-a895-fb940e5e85ed" providerId="AD" clId="Web-{93844B04-46C8-4DBC-A594-0B7B3015B30C}" dt="2020-07-27T19:28:21.179" v="2139"/>
          <ac:spMkLst>
            <pc:docMk/>
            <pc:sldMk cId="2689373958" sldId="299"/>
            <ac:spMk id="7" creationId="{29383624-F4CF-43F1-A410-17B429A0A845}"/>
          </ac:spMkLst>
        </pc:spChg>
        <pc:spChg chg="add mod">
          <ac:chgData name="Catherine Obrzut" userId="S::a30028020@mcla.edu::ab2c77dd-1d38-45dc-a895-fb940e5e85ed" providerId="AD" clId="Web-{93844B04-46C8-4DBC-A594-0B7B3015B30C}" dt="2020-07-27T19:28:21.179" v="2139"/>
          <ac:spMkLst>
            <pc:docMk/>
            <pc:sldMk cId="2689373958" sldId="299"/>
            <ac:spMk id="8" creationId="{8F3EDA70-E523-490C-B862-0F9C7A7D092A}"/>
          </ac:spMkLst>
        </pc:spChg>
        <pc:spChg chg="add mod">
          <ac:chgData name="Catherine Obrzut" userId="S::a30028020@mcla.edu::ab2c77dd-1d38-45dc-a895-fb940e5e85ed" providerId="AD" clId="Web-{93844B04-46C8-4DBC-A594-0B7B3015B30C}" dt="2020-07-27T19:28:21.179" v="2139"/>
          <ac:spMkLst>
            <pc:docMk/>
            <pc:sldMk cId="2689373958" sldId="299"/>
            <ac:spMk id="9" creationId="{D2EF825D-E6F6-462B-A13B-9241E0E73B85}"/>
          </ac:spMkLst>
        </pc:spChg>
      </pc:sldChg>
    </pc:docChg>
  </pc:docChgLst>
  <pc:docChgLst>
    <pc:chgData name="Catherine Obrzut" userId="S::a30028020@mcla.edu::ab2c77dd-1d38-45dc-a895-fb940e5e85ed" providerId="AD" clId="Web-{2812BB50-A599-21FC-06E6-F909C7636B9F}"/>
    <pc:docChg chg="modSld">
      <pc:chgData name="Catherine Obrzut" userId="S::a30028020@mcla.edu::ab2c77dd-1d38-45dc-a895-fb940e5e85ed" providerId="AD" clId="Web-{2812BB50-A599-21FC-06E6-F909C7636B9F}" dt="2020-07-28T14:10:02.966" v="10" actId="20577"/>
      <pc:docMkLst>
        <pc:docMk/>
      </pc:docMkLst>
      <pc:sldChg chg="modSp">
        <pc:chgData name="Catherine Obrzut" userId="S::a30028020@mcla.edu::ab2c77dd-1d38-45dc-a895-fb940e5e85ed" providerId="AD" clId="Web-{2812BB50-A599-21FC-06E6-F909C7636B9F}" dt="2020-07-28T14:09:24.134" v="0" actId="20577"/>
        <pc:sldMkLst>
          <pc:docMk/>
          <pc:sldMk cId="2737718321" sldId="269"/>
        </pc:sldMkLst>
        <pc:spChg chg="mod">
          <ac:chgData name="Catherine Obrzut" userId="S::a30028020@mcla.edu::ab2c77dd-1d38-45dc-a895-fb940e5e85ed" providerId="AD" clId="Web-{2812BB50-A599-21FC-06E6-F909C7636B9F}" dt="2020-07-28T14:09:24.134" v="0" actId="20577"/>
          <ac:spMkLst>
            <pc:docMk/>
            <pc:sldMk cId="2737718321" sldId="269"/>
            <ac:spMk id="3" creationId="{00000000-0000-0000-0000-000000000000}"/>
          </ac:spMkLst>
        </pc:spChg>
      </pc:sldChg>
      <pc:sldChg chg="modSp">
        <pc:chgData name="Catherine Obrzut" userId="S::a30028020@mcla.edu::ab2c77dd-1d38-45dc-a895-fb940e5e85ed" providerId="AD" clId="Web-{2812BB50-A599-21FC-06E6-F909C7636B9F}" dt="2020-07-28T14:10:02.950" v="9" actId="20577"/>
        <pc:sldMkLst>
          <pc:docMk/>
          <pc:sldMk cId="1005571231" sldId="279"/>
        </pc:sldMkLst>
        <pc:spChg chg="mod">
          <ac:chgData name="Catherine Obrzut" userId="S::a30028020@mcla.edu::ab2c77dd-1d38-45dc-a895-fb940e5e85ed" providerId="AD" clId="Web-{2812BB50-A599-21FC-06E6-F909C7636B9F}" dt="2020-07-28T14:10:02.950" v="9" actId="20577"/>
          <ac:spMkLst>
            <pc:docMk/>
            <pc:sldMk cId="1005571231" sldId="279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41B0E-0A9B-FB43-B29A-2C5A495EA0A7}" type="datetimeFigureOut">
              <a:rPr lang="ru-RU" smtClean="0">
                <a:latin typeface="Archivo Regular" charset="0"/>
              </a:rPr>
              <a:t>28.07.2020</a:t>
            </a:fld>
            <a:endParaRPr lang="ru-RU">
              <a:latin typeface="Archivo Regular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>
              <a:latin typeface="Archivo Regular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11949-EE69-F440-BF44-484174DCC2AF}" type="slidenum">
              <a:rPr lang="ru-RU" smtClean="0">
                <a:latin typeface="Archivo Regular" charset="0"/>
              </a:rPr>
              <a:t>‹#›</a:t>
            </a:fld>
            <a:endParaRPr lang="ru-RU">
              <a:latin typeface="Archivo Regular" charset="0"/>
            </a:endParaRPr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>
              <a:latin typeface="Archiv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2427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chivo Regular" charset="0"/>
              </a:defRPr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chivo Regular" charset="0"/>
              </a:defRPr>
            </a:lvl1pPr>
          </a:lstStyle>
          <a:p>
            <a:fld id="{E7E03F2D-4C40-8A47-B131-FA84CE0A3C0A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err="1"/>
              <a:t>Образец</a:t>
            </a:r>
            <a:r>
              <a:rPr lang="en-US"/>
              <a:t> </a:t>
            </a:r>
            <a:r>
              <a:rPr lang="en-US" err="1"/>
              <a:t>текста</a:t>
            </a:r>
            <a:endParaRPr lang="en-US"/>
          </a:p>
          <a:p>
            <a:pPr lvl="1"/>
            <a:r>
              <a:rPr lang="en-US" err="1"/>
              <a:t>Второй</a:t>
            </a:r>
            <a:r>
              <a:rPr lang="en-US"/>
              <a:t> </a:t>
            </a:r>
            <a:r>
              <a:rPr lang="en-US" err="1"/>
              <a:t>уровень</a:t>
            </a:r>
            <a:endParaRPr lang="en-US"/>
          </a:p>
          <a:p>
            <a:pPr lvl="2"/>
            <a:r>
              <a:rPr lang="en-US" err="1"/>
              <a:t>Третий</a:t>
            </a:r>
            <a:r>
              <a:rPr lang="en-US"/>
              <a:t> </a:t>
            </a:r>
            <a:r>
              <a:rPr lang="en-US" err="1"/>
              <a:t>уровень</a:t>
            </a:r>
            <a:endParaRPr lang="en-US"/>
          </a:p>
          <a:p>
            <a:pPr lvl="3"/>
            <a:r>
              <a:rPr lang="en-US" err="1"/>
              <a:t>Четвертый</a:t>
            </a:r>
            <a:r>
              <a:rPr lang="en-US"/>
              <a:t> </a:t>
            </a:r>
            <a:r>
              <a:rPr lang="en-US" err="1"/>
              <a:t>уровень</a:t>
            </a:r>
            <a:endParaRPr lang="en-US"/>
          </a:p>
          <a:p>
            <a:pPr lvl="4"/>
            <a:r>
              <a:rPr lang="en-US" err="1"/>
              <a:t>Пятый</a:t>
            </a:r>
            <a:r>
              <a:rPr lang="en-US"/>
              <a:t> </a:t>
            </a:r>
            <a:r>
              <a:rPr lang="en-US" err="1"/>
              <a:t>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chivo Regular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chivo Regular" charset="0"/>
              </a:defRPr>
            </a:lvl1pPr>
          </a:lstStyle>
          <a:p>
            <a:fld id="{013FC40D-6FB9-1648-B027-EAD4E7DC4F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7415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1pPr>
    <a:lvl2pPr marL="1219047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2pPr>
    <a:lvl3pPr marL="2438092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3pPr>
    <a:lvl4pPr marL="3657139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4pPr>
    <a:lvl5pPr marL="4876186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5pPr>
    <a:lvl6pPr marL="6095230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4277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3324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2371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Gold A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2" r="9291" b="1455"/>
          <a:stretch/>
        </p:blipFill>
        <p:spPr>
          <a:xfrm flipH="1">
            <a:off x="794" y="794"/>
            <a:ext cx="141351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3674330" y="5995517"/>
            <a:ext cx="10369152" cy="1346522"/>
          </a:xfrm>
        </p:spPr>
        <p:txBody>
          <a:bodyPr anchor="b" anchorCtr="0"/>
          <a:lstStyle>
            <a:lvl1pPr>
              <a:defRPr sz="9600" b="1" i="0" cap="all" normalizeH="0" baseline="0">
                <a:latin typeface="Yanone Kaffeesatz" panose="00000500000000000000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3674330" y="7925594"/>
            <a:ext cx="10369152" cy="1800200"/>
          </a:xfrm>
          <a:prstGeom prst="rect">
            <a:avLst/>
          </a:prstGeom>
        </p:spPr>
        <p:txBody>
          <a:bodyPr/>
          <a:lstStyle>
            <a:lvl1pPr>
              <a:defRPr sz="5400" b="1" i="0" cap="all" baseline="0">
                <a:solidFill>
                  <a:srgbClr val="8195A4"/>
                </a:solidFill>
                <a:latin typeface="Yanone Kaffeesatz ExtraLight" panose="00000300000000000000" pitchFamily="2" charset="0"/>
                <a:ea typeface="Yanone Kaffeesatz ExtraLight" panose="00000300000000000000" pitchFamily="2" charset="0"/>
                <a:cs typeface="Yanone Kaffeesatz ExtraLight" panose="00000300000000000000" pitchFamily="2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584325" y="8206499"/>
            <a:ext cx="8915797" cy="1471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>
                <a:solidFill>
                  <a:srgbClr val="FFFFFF"/>
                </a:solidFill>
                <a:latin typeface="Trajan Pro" panose="02020502050506020301" pitchFamily="18" charset="0"/>
              </a:rPr>
              <a:t>MCLA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355923" y="10794073"/>
            <a:ext cx="937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85CA"/>
                </a:solidFill>
                <a:latin typeface="Yanone Kaffeesatz" panose="00000500000000000000" pitchFamily="2" charset="0"/>
              </a:rPr>
              <a:t>MASSACHUSETTS COLLEGE OF LIBERAL</a:t>
            </a:r>
            <a:r>
              <a:rPr lang="en-US" sz="5400" baseline="0">
                <a:solidFill>
                  <a:srgbClr val="0085CA"/>
                </a:solidFill>
                <a:latin typeface="Yanone Kaffeesatz" panose="00000500000000000000" pitchFamily="2" charset="0"/>
              </a:rPr>
              <a:t> ARTS</a:t>
            </a:r>
            <a:endParaRPr lang="en-US" sz="5400">
              <a:solidFill>
                <a:srgbClr val="0085CA"/>
              </a:solidFill>
              <a:latin typeface="Yanone Kaffeesatz" panose="000005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9"/>
          <a:stretch/>
        </p:blipFill>
        <p:spPr>
          <a:xfrm>
            <a:off x="794" y="-279463"/>
            <a:ext cx="8057755" cy="11996866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13674330" y="7622296"/>
            <a:ext cx="10369152" cy="0"/>
          </a:xfrm>
          <a:prstGeom prst="line">
            <a:avLst/>
          </a:prstGeom>
          <a:ln>
            <a:solidFill>
              <a:srgbClr val="E3E9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52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715794"/>
            <a:ext cx="17066145" cy="5568191"/>
          </a:xfrm>
        </p:spPr>
        <p:txBody>
          <a:bodyPr numCol="3" spcCol="914400"/>
          <a:lstStyle>
            <a:lvl1pPr marL="0" marR="0" indent="0" algn="l" defTabSz="2438462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800" b="0" i="0" baseline="0" smtClean="0">
                <a:effectLst/>
                <a:latin typeface="Yanone Kaffeesatz" panose="00000500000000000000" pitchFamily="2" charset="0"/>
              </a:defRPr>
            </a:lvl1pPr>
          </a:lstStyle>
          <a:p>
            <a:r>
              <a:rPr lang="en-US"/>
              <a:t>Click to add text. </a:t>
            </a:r>
            <a:r>
              <a:rPr lang="en-US" err="1"/>
              <a:t>Laborror</a:t>
            </a:r>
            <a:r>
              <a:rPr lang="en-US"/>
              <a:t> </a:t>
            </a:r>
            <a:r>
              <a:rPr lang="en-US" err="1"/>
              <a:t>eculparum</a:t>
            </a:r>
            <a:r>
              <a:rPr lang="en-US"/>
              <a:t> del in pro </a:t>
            </a:r>
            <a:r>
              <a:rPr lang="en-US" err="1"/>
              <a:t>esed</a:t>
            </a:r>
            <a:r>
              <a:rPr lang="en-US"/>
              <a:t> </a:t>
            </a:r>
            <a:r>
              <a:rPr lang="en-US" err="1"/>
              <a:t>entio</a:t>
            </a:r>
            <a:r>
              <a:rPr lang="en-US"/>
              <a:t>. Name </a:t>
            </a:r>
            <a:r>
              <a:rPr lang="en-US" err="1"/>
              <a:t>ped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que </a:t>
            </a:r>
            <a:r>
              <a:rPr lang="en-US" err="1"/>
              <a:t>rehendaepre</a:t>
            </a:r>
            <a:r>
              <a:rPr lang="en-US"/>
              <a:t> </a:t>
            </a:r>
            <a:r>
              <a:rPr lang="en-US" err="1"/>
              <a:t>occus</a:t>
            </a:r>
            <a:r>
              <a:rPr lang="en-US"/>
              <a:t> </a:t>
            </a:r>
            <a:r>
              <a:rPr lang="en-US" err="1"/>
              <a:t>dionem</a:t>
            </a:r>
            <a:r>
              <a:rPr lang="en-US"/>
              <a:t> </a:t>
            </a:r>
            <a:r>
              <a:rPr lang="en-US" err="1"/>
              <a:t>quatecta</a:t>
            </a:r>
            <a:r>
              <a:rPr lang="en-US"/>
              <a:t> qui </a:t>
            </a:r>
            <a:r>
              <a:rPr lang="en-US" err="1"/>
              <a:t>bea</a:t>
            </a:r>
            <a:r>
              <a:rPr lang="en-US"/>
              <a:t> </a:t>
            </a:r>
            <a:r>
              <a:rPr lang="en-US" err="1"/>
              <a:t>voloriassus</a:t>
            </a:r>
            <a:r>
              <a:rPr lang="en-US"/>
              <a:t> </a:t>
            </a:r>
            <a:r>
              <a:rPr lang="en-US" err="1"/>
              <a:t>ilibusa</a:t>
            </a:r>
            <a:r>
              <a:rPr lang="en-US"/>
              <a:t> </a:t>
            </a:r>
            <a:r>
              <a:rPr lang="en-US" err="1"/>
              <a:t>velenecto</a:t>
            </a:r>
            <a:r>
              <a:rPr lang="en-US"/>
              <a:t> </a:t>
            </a:r>
            <a:r>
              <a:rPr lang="en-US" err="1"/>
              <a:t>imus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hariaestiis</a:t>
            </a:r>
            <a:r>
              <a:rPr lang="en-US"/>
              <a:t> </a:t>
            </a:r>
            <a:r>
              <a:rPr lang="en-US" err="1"/>
              <a:t>eosapidunt</a:t>
            </a:r>
            <a:r>
              <a:rPr lang="en-US"/>
              <a:t> quam </a:t>
            </a:r>
            <a:r>
              <a:rPr lang="en-US" err="1"/>
              <a:t>suntiusdae</a:t>
            </a:r>
            <a:r>
              <a:rPr lang="en-US"/>
              <a:t> </a:t>
            </a:r>
            <a:r>
              <a:rPr lang="en-US" err="1"/>
              <a:t>nihicidem</a:t>
            </a:r>
            <a:r>
              <a:rPr lang="en-US"/>
              <a:t> rem. </a:t>
            </a:r>
            <a:r>
              <a:rPr lang="en-US" err="1"/>
              <a:t>Ut</a:t>
            </a:r>
            <a:r>
              <a:rPr lang="en-US"/>
              <a:t> lam, </a:t>
            </a:r>
            <a:r>
              <a:rPr lang="en-US" err="1"/>
              <a:t>odi</a:t>
            </a:r>
            <a:r>
              <a:rPr lang="en-US"/>
              <a:t> id </a:t>
            </a:r>
            <a:r>
              <a:rPr lang="en-US" err="1"/>
              <a:t>ea</a:t>
            </a:r>
            <a:r>
              <a:rPr lang="en-US"/>
              <a:t> sit et </a:t>
            </a:r>
            <a:r>
              <a:rPr lang="en-US" err="1"/>
              <a:t>laut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lique</a:t>
            </a:r>
            <a:r>
              <a:rPr lang="en-US"/>
              <a:t> quid </a:t>
            </a:r>
            <a:r>
              <a:rPr lang="en-US" err="1"/>
              <a:t>modiae</a:t>
            </a:r>
            <a:r>
              <a:rPr lang="en-US"/>
              <a:t> </a:t>
            </a:r>
            <a:r>
              <a:rPr lang="en-US" err="1"/>
              <a:t>endi</a:t>
            </a:r>
            <a:r>
              <a:rPr lang="en-US"/>
              <a:t> </a:t>
            </a:r>
            <a:r>
              <a:rPr lang="en-US" err="1"/>
              <a:t>vitem</a:t>
            </a:r>
            <a:r>
              <a:rPr lang="en-US"/>
              <a:t>. </a:t>
            </a:r>
            <a:r>
              <a:rPr lang="en-US" err="1"/>
              <a:t>Voloriassus</a:t>
            </a:r>
            <a:r>
              <a:rPr lang="en-US"/>
              <a:t> </a:t>
            </a:r>
            <a:r>
              <a:rPr lang="en-US" err="1"/>
              <a:t>ilibusa</a:t>
            </a:r>
            <a:r>
              <a:rPr lang="en-US"/>
              <a:t> </a:t>
            </a:r>
            <a:r>
              <a:rPr lang="en-US" err="1"/>
              <a:t>velenecto</a:t>
            </a:r>
            <a:r>
              <a:rPr lang="en-US"/>
              <a:t> </a:t>
            </a:r>
            <a:r>
              <a:rPr lang="en-US" err="1"/>
              <a:t>imus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hariaestiis</a:t>
            </a:r>
            <a:r>
              <a:rPr lang="en-US"/>
              <a:t> </a:t>
            </a:r>
            <a:r>
              <a:rPr lang="en-US" err="1"/>
              <a:t>eosapidunt</a:t>
            </a:r>
            <a:r>
              <a:rPr lang="en-US"/>
              <a:t> quam </a:t>
            </a:r>
            <a:r>
              <a:rPr lang="en-US" err="1"/>
              <a:t>suntiusdae</a:t>
            </a:r>
            <a:r>
              <a:rPr lang="en-US"/>
              <a:t> </a:t>
            </a:r>
            <a:r>
              <a:rPr lang="en-US" err="1"/>
              <a:t>nihicidem</a:t>
            </a:r>
            <a:r>
              <a:rPr lang="en-US"/>
              <a:t> rem. </a:t>
            </a:r>
            <a:r>
              <a:rPr lang="en-US" err="1"/>
              <a:t>Ut</a:t>
            </a:r>
            <a:r>
              <a:rPr lang="en-US"/>
              <a:t> lam, </a:t>
            </a:r>
            <a:r>
              <a:rPr lang="en-US" err="1"/>
              <a:t>odi</a:t>
            </a:r>
            <a:r>
              <a:rPr lang="en-US"/>
              <a:t> id </a:t>
            </a:r>
            <a:r>
              <a:rPr lang="en-US" err="1"/>
              <a:t>ea</a:t>
            </a:r>
            <a:r>
              <a:rPr lang="en-US"/>
              <a:t> sit et </a:t>
            </a:r>
            <a:r>
              <a:rPr lang="en-US" err="1"/>
              <a:t>laut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lique</a:t>
            </a:r>
            <a:r>
              <a:rPr lang="en-US"/>
              <a:t> quid </a:t>
            </a:r>
            <a:r>
              <a:rPr lang="en-US" err="1"/>
              <a:t>modiae</a:t>
            </a:r>
            <a:r>
              <a:rPr lang="en-US"/>
              <a:t> </a:t>
            </a:r>
            <a:r>
              <a:rPr lang="en-US" err="1"/>
              <a:t>endi</a:t>
            </a:r>
            <a:r>
              <a:rPr lang="en-US"/>
              <a:t> </a:t>
            </a:r>
            <a:r>
              <a:rPr lang="en-US" err="1"/>
              <a:t>vitem</a:t>
            </a:r>
            <a:r>
              <a:rPr lang="en-US"/>
              <a:t> </a:t>
            </a:r>
            <a:r>
              <a:rPr lang="en-US" err="1"/>
              <a:t>eculparum</a:t>
            </a:r>
            <a:r>
              <a:rPr lang="en-US"/>
              <a:t> del in pro </a:t>
            </a:r>
            <a:r>
              <a:rPr lang="en-US" err="1"/>
              <a:t>esed</a:t>
            </a:r>
            <a:r>
              <a:rPr lang="en-US"/>
              <a:t> </a:t>
            </a:r>
            <a:r>
              <a:rPr lang="en-US" err="1"/>
              <a:t>entio</a:t>
            </a:r>
            <a:r>
              <a:rPr lang="en-US"/>
              <a:t>. Name </a:t>
            </a:r>
            <a:r>
              <a:rPr lang="en-US" err="1"/>
              <a:t>ped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que </a:t>
            </a:r>
            <a:r>
              <a:rPr lang="en-US" err="1"/>
              <a:t>rehendaepre</a:t>
            </a:r>
            <a:r>
              <a:rPr lang="en-US"/>
              <a:t> </a:t>
            </a:r>
            <a:r>
              <a:rPr lang="en-US" err="1"/>
              <a:t>occus</a:t>
            </a:r>
            <a:r>
              <a:rPr lang="en-US"/>
              <a:t> </a:t>
            </a:r>
            <a:r>
              <a:rPr lang="en-US" err="1"/>
              <a:t>dionem</a:t>
            </a:r>
            <a:r>
              <a:rPr lang="en-US"/>
              <a:t> </a:t>
            </a:r>
            <a:r>
              <a:rPr lang="en-US" err="1"/>
              <a:t>quatecta</a:t>
            </a:r>
            <a:r>
              <a:rPr lang="en-US"/>
              <a:t> qui </a:t>
            </a:r>
            <a:r>
              <a:rPr lang="en-US" err="1"/>
              <a:t>bea</a:t>
            </a:r>
            <a:r>
              <a:rPr lang="en-US"/>
              <a:t> </a:t>
            </a:r>
            <a:r>
              <a:rPr lang="en-US" err="1"/>
              <a:t>voloriassus</a:t>
            </a:r>
            <a:r>
              <a:rPr lang="en-US"/>
              <a:t> </a:t>
            </a:r>
            <a:r>
              <a:rPr lang="en-US" err="1"/>
              <a:t>ilibusa</a:t>
            </a:r>
            <a:r>
              <a:rPr lang="en-US"/>
              <a:t> </a:t>
            </a:r>
            <a:r>
              <a:rPr lang="en-US" err="1"/>
              <a:t>velenecto</a:t>
            </a:r>
            <a:r>
              <a:rPr lang="en-US"/>
              <a:t> </a:t>
            </a:r>
            <a:r>
              <a:rPr lang="en-US" err="1"/>
              <a:t>imus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hariaestiis</a:t>
            </a:r>
            <a:r>
              <a:rPr lang="en-US"/>
              <a:t> </a:t>
            </a:r>
            <a:r>
              <a:rPr lang="en-US" err="1"/>
              <a:t>eosapidunt</a:t>
            </a:r>
            <a:r>
              <a:rPr lang="en-US"/>
              <a:t> quam </a:t>
            </a:r>
            <a:r>
              <a:rPr lang="en-US" err="1"/>
              <a:t>suntiusdae</a:t>
            </a:r>
            <a:r>
              <a:rPr lang="en-US"/>
              <a:t> </a:t>
            </a:r>
            <a:r>
              <a:rPr lang="en-US" err="1"/>
              <a:t>nihicidem</a:t>
            </a:r>
            <a:r>
              <a:rPr lang="en-US"/>
              <a:t> rem. </a:t>
            </a:r>
            <a:r>
              <a:rPr lang="en-US" err="1"/>
              <a:t>Ut</a:t>
            </a:r>
            <a:r>
              <a:rPr lang="en-US"/>
              <a:t> lam, </a:t>
            </a:r>
            <a:r>
              <a:rPr lang="en-US" err="1"/>
              <a:t>odi</a:t>
            </a:r>
            <a:r>
              <a:rPr lang="en-US"/>
              <a:t> id </a:t>
            </a:r>
            <a:r>
              <a:rPr lang="en-US" err="1"/>
              <a:t>ea</a:t>
            </a:r>
            <a:r>
              <a:rPr lang="en-US"/>
              <a:t> sit et </a:t>
            </a:r>
            <a:r>
              <a:rPr lang="en-US" err="1"/>
              <a:t>laut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lique</a:t>
            </a:r>
            <a:r>
              <a:rPr lang="en-US"/>
              <a:t> quid </a:t>
            </a:r>
            <a:r>
              <a:rPr lang="en-US" err="1"/>
              <a:t>modiae</a:t>
            </a:r>
            <a:r>
              <a:rPr lang="en-US"/>
              <a:t> </a:t>
            </a:r>
            <a:r>
              <a:rPr lang="en-US" err="1"/>
              <a:t>endi</a:t>
            </a:r>
            <a:r>
              <a:rPr lang="en-US"/>
              <a:t> </a:t>
            </a:r>
            <a:r>
              <a:rPr lang="en-US" err="1"/>
              <a:t>vitem</a:t>
            </a:r>
            <a:r>
              <a:rPr lang="en-US"/>
              <a:t> </a:t>
            </a:r>
            <a:r>
              <a:rPr lang="en-US" err="1"/>
              <a:t>Voloriassus</a:t>
            </a:r>
            <a:r>
              <a:rPr lang="en-US"/>
              <a:t> </a:t>
            </a:r>
            <a:r>
              <a:rPr lang="en-US" err="1"/>
              <a:t>ilibusa</a:t>
            </a:r>
            <a:r>
              <a:rPr lang="en-US"/>
              <a:t> </a:t>
            </a:r>
            <a:r>
              <a:rPr lang="en-US" err="1"/>
              <a:t>velenecto</a:t>
            </a:r>
            <a:r>
              <a:rPr lang="en-US"/>
              <a:t> </a:t>
            </a:r>
            <a:r>
              <a:rPr lang="en-US" err="1"/>
              <a:t>imus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hariaestiis</a:t>
            </a:r>
            <a:r>
              <a:rPr lang="en-US"/>
              <a:t> </a:t>
            </a:r>
            <a:r>
              <a:rPr lang="en-US" err="1"/>
              <a:t>eosapidunt</a:t>
            </a:r>
            <a:r>
              <a:rPr lang="en-US"/>
              <a:t> quam </a:t>
            </a:r>
            <a:r>
              <a:rPr lang="en-US" err="1"/>
              <a:t>suntiusdae</a:t>
            </a:r>
            <a:r>
              <a:rPr lang="en-US"/>
              <a:t>.</a:t>
            </a:r>
            <a:endParaRPr lang="en-US">
              <a:effectLst/>
              <a:latin typeface="Helvetica" charset="0"/>
            </a:endParaRPr>
          </a:p>
          <a:p>
            <a:endParaRPr lang="en-US">
              <a:effectLst/>
              <a:latin typeface="Helvetica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21032788" cy="1218282"/>
          </a:xfrm>
        </p:spPr>
        <p:txBody>
          <a:bodyPr/>
          <a:lstStyle/>
          <a:p>
            <a:r>
              <a:rPr lang="en-US"/>
              <a:t>CLICK TO ADD 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>
                <a:solidFill>
                  <a:srgbClr val="8195A4"/>
                </a:solidFill>
                <a:latin typeface="Yanone Kaffeesatz ExtraLight" panose="00000300000000000000" pitchFamily="2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1506994"/>
            <a:ext cx="6933406" cy="679673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/>
              <a:t>Click to add bulleted list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215231" y="3831060"/>
            <a:ext cx="21110011" cy="75406"/>
          </a:xfrm>
          <a:prstGeom prst="line">
            <a:avLst/>
          </a:prstGeom>
          <a:ln>
            <a:solidFill>
              <a:srgbClr val="E3E9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 flipH="1">
            <a:off x="11250829" y="794"/>
            <a:ext cx="6564449" cy="6858794"/>
          </a:xfrm>
          <a:prstGeom prst="rect">
            <a:avLst/>
          </a:prstGeom>
          <a:solidFill>
            <a:srgbClr val="88D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>
              <a:latin typeface="Archivo Regular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flipH="1">
            <a:off x="17821142" y="6859588"/>
            <a:ext cx="6564449" cy="6858794"/>
          </a:xfrm>
          <a:prstGeom prst="rect">
            <a:avLst/>
          </a:prstGeom>
          <a:solidFill>
            <a:srgbClr val="E3E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flipH="1">
            <a:off x="11256690" y="6858794"/>
            <a:ext cx="6564449" cy="6858794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>
              <a:latin typeface="Archivo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8812108" cy="2462213"/>
          </a:xfrm>
        </p:spPr>
        <p:txBody>
          <a:bodyPr/>
          <a:lstStyle>
            <a:lvl1pPr>
              <a:defRPr sz="8000" b="1">
                <a:solidFill>
                  <a:srgbClr val="002B49"/>
                </a:solidFill>
              </a:defRPr>
            </a:lvl1pPr>
          </a:lstStyle>
          <a:p>
            <a:r>
              <a:rPr lang="en-US"/>
              <a:t>CLICK TO ADD HEADLINE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292455" y="5411004"/>
            <a:ext cx="7948011" cy="3398366"/>
          </a:xfrm>
        </p:spPr>
        <p:txBody>
          <a:bodyPr/>
          <a:lstStyle>
            <a:lvl1pPr marL="0" indent="0">
              <a:buNone/>
              <a:defRPr lang="en-US" sz="3300" b="0" i="0" smtClean="0">
                <a:effectLst/>
                <a:latin typeface="Yanone Kaffeesatz" panose="00000500000000000000" pitchFamily="2" charset="0"/>
              </a:defRPr>
            </a:lvl1pPr>
          </a:lstStyle>
          <a:p>
            <a:r>
              <a:rPr lang="en-US"/>
              <a:t>Click to add text. </a:t>
            </a:r>
            <a:r>
              <a:rPr lang="en-US" err="1"/>
              <a:t>Laborror</a:t>
            </a:r>
            <a:r>
              <a:rPr lang="en-US"/>
              <a:t> </a:t>
            </a:r>
            <a:r>
              <a:rPr lang="en-US" err="1"/>
              <a:t>eculparum</a:t>
            </a:r>
            <a:r>
              <a:rPr lang="en-US"/>
              <a:t> del in pro </a:t>
            </a:r>
            <a:r>
              <a:rPr lang="en-US" err="1"/>
              <a:t>esed</a:t>
            </a:r>
            <a:r>
              <a:rPr lang="en-US"/>
              <a:t> </a:t>
            </a:r>
            <a:r>
              <a:rPr lang="en-US" err="1"/>
              <a:t>entio</a:t>
            </a:r>
            <a:r>
              <a:rPr lang="en-US"/>
              <a:t>. Name </a:t>
            </a:r>
            <a:r>
              <a:rPr lang="en-US" err="1"/>
              <a:t>ped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que </a:t>
            </a:r>
            <a:r>
              <a:rPr lang="en-US" err="1"/>
              <a:t>rehendaepre</a:t>
            </a:r>
            <a:r>
              <a:rPr lang="en-US"/>
              <a:t> </a:t>
            </a:r>
            <a:r>
              <a:rPr lang="en-US" err="1"/>
              <a:t>occus</a:t>
            </a:r>
            <a:r>
              <a:rPr lang="en-US"/>
              <a:t> </a:t>
            </a:r>
            <a:r>
              <a:rPr lang="en-US" err="1"/>
              <a:t>dionem</a:t>
            </a:r>
            <a:r>
              <a:rPr lang="en-US"/>
              <a:t> </a:t>
            </a:r>
            <a:r>
              <a:rPr lang="en-US" err="1"/>
              <a:t>quatecta</a:t>
            </a:r>
            <a:r>
              <a:rPr lang="en-US"/>
              <a:t> qui </a:t>
            </a:r>
            <a:r>
              <a:rPr lang="en-US" err="1"/>
              <a:t>bea</a:t>
            </a:r>
            <a:r>
              <a:rPr lang="en-US"/>
              <a:t> </a:t>
            </a:r>
            <a:r>
              <a:rPr lang="en-US" err="1"/>
              <a:t>voloriassus</a:t>
            </a:r>
            <a:r>
              <a:rPr lang="en-US"/>
              <a:t> </a:t>
            </a:r>
            <a:r>
              <a:rPr lang="en-US" err="1"/>
              <a:t>ilibusa</a:t>
            </a:r>
            <a:r>
              <a:rPr lang="en-US"/>
              <a:t> </a:t>
            </a:r>
            <a:r>
              <a:rPr lang="en-US" err="1"/>
              <a:t>velenecto</a:t>
            </a:r>
            <a:r>
              <a:rPr lang="en-US"/>
              <a:t> </a:t>
            </a:r>
            <a:r>
              <a:rPr lang="en-US" err="1"/>
              <a:t>imus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hariaestiis</a:t>
            </a:r>
            <a:r>
              <a:rPr lang="en-US"/>
              <a:t> </a:t>
            </a:r>
            <a:r>
              <a:rPr lang="en-US" err="1"/>
              <a:t>eosapidunt</a:t>
            </a:r>
            <a:r>
              <a:rPr lang="en-US"/>
              <a:t> quam </a:t>
            </a:r>
            <a:r>
              <a:rPr lang="en-US" err="1"/>
              <a:t>suntiusdae</a:t>
            </a:r>
            <a:r>
              <a:rPr lang="en-US"/>
              <a:t> </a:t>
            </a:r>
            <a:r>
              <a:rPr lang="en-US" err="1"/>
              <a:t>nihicidem</a:t>
            </a:r>
            <a:r>
              <a:rPr lang="en-US"/>
              <a:t> rem. </a:t>
            </a:r>
            <a:r>
              <a:rPr lang="en-US" err="1"/>
              <a:t>Ut</a:t>
            </a:r>
            <a:r>
              <a:rPr lang="en-US"/>
              <a:t> lam, </a:t>
            </a:r>
            <a:r>
              <a:rPr lang="en-US" err="1"/>
              <a:t>odi</a:t>
            </a:r>
            <a:r>
              <a:rPr lang="en-US"/>
              <a:t> id </a:t>
            </a:r>
            <a:r>
              <a:rPr lang="en-US" err="1"/>
              <a:t>ea</a:t>
            </a:r>
            <a:r>
              <a:rPr lang="en-US"/>
              <a:t> sit et </a:t>
            </a:r>
            <a:r>
              <a:rPr lang="en-US" err="1"/>
              <a:t>laut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lique</a:t>
            </a:r>
            <a:r>
              <a:rPr lang="en-US"/>
              <a:t> quid </a:t>
            </a:r>
            <a:r>
              <a:rPr lang="en-US" err="1"/>
              <a:t>modia</a:t>
            </a:r>
            <a:r>
              <a:rPr lang="en-US"/>
              <a:t>.</a:t>
            </a:r>
            <a:endParaRPr lang="en-US">
              <a:effectLst/>
              <a:latin typeface="Helvetica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120786" y="7789861"/>
            <a:ext cx="4824536" cy="3308598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effectLst/>
                <a:latin typeface="Yanone Kaffeesatz" panose="00000500000000000000" pitchFamily="2" charset="0"/>
              </a:defRPr>
            </a:lvl1pPr>
          </a:lstStyle>
          <a:p>
            <a:r>
              <a:rPr lang="en-US"/>
              <a:t>Click to add text. </a:t>
            </a:r>
            <a:r>
              <a:rPr lang="en-US" err="1"/>
              <a:t>Laborror</a:t>
            </a:r>
            <a:r>
              <a:rPr lang="en-US"/>
              <a:t> </a:t>
            </a:r>
            <a:r>
              <a:rPr lang="en-US" err="1"/>
              <a:t>eculparum</a:t>
            </a:r>
            <a:r>
              <a:rPr lang="en-US"/>
              <a:t> del in pro </a:t>
            </a:r>
            <a:r>
              <a:rPr lang="en-US" err="1"/>
              <a:t>esed</a:t>
            </a:r>
            <a:r>
              <a:rPr lang="en-US"/>
              <a:t> </a:t>
            </a:r>
            <a:r>
              <a:rPr lang="en-US" err="1"/>
              <a:t>entio</a:t>
            </a:r>
            <a:r>
              <a:rPr lang="en-US"/>
              <a:t>. Name </a:t>
            </a:r>
            <a:r>
              <a:rPr lang="en-US" err="1"/>
              <a:t>ped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que </a:t>
            </a:r>
            <a:r>
              <a:rPr lang="en-US" err="1"/>
              <a:t>rehendaepre</a:t>
            </a:r>
            <a:r>
              <a:rPr lang="en-US"/>
              <a:t> </a:t>
            </a:r>
            <a:r>
              <a:rPr lang="en-US" err="1"/>
              <a:t>occus</a:t>
            </a:r>
            <a:r>
              <a:rPr lang="en-US"/>
              <a:t> </a:t>
            </a:r>
            <a:r>
              <a:rPr lang="en-US" err="1"/>
              <a:t>dionem</a:t>
            </a:r>
            <a:r>
              <a:rPr lang="en-US"/>
              <a:t> </a:t>
            </a:r>
            <a:r>
              <a:rPr lang="en-US" err="1"/>
              <a:t>quatecta</a:t>
            </a:r>
            <a:r>
              <a:rPr lang="en-US"/>
              <a:t> qui </a:t>
            </a:r>
            <a:r>
              <a:rPr lang="en-US" err="1"/>
              <a:t>bea</a:t>
            </a:r>
            <a:r>
              <a:rPr lang="en-US"/>
              <a:t> </a:t>
            </a:r>
            <a:r>
              <a:rPr lang="en-US" err="1"/>
              <a:t>voloriassus</a:t>
            </a:r>
            <a:r>
              <a:rPr lang="en-US"/>
              <a:t> </a:t>
            </a:r>
            <a:r>
              <a:rPr lang="en-US" err="1"/>
              <a:t>ilibusa</a:t>
            </a:r>
            <a:r>
              <a:rPr lang="en-US"/>
              <a:t> </a:t>
            </a:r>
            <a:r>
              <a:rPr lang="en-US" err="1"/>
              <a:t>velenecto</a:t>
            </a:r>
            <a:r>
              <a:rPr lang="en-US"/>
              <a:t> </a:t>
            </a:r>
            <a:r>
              <a:rPr lang="en-US" err="1"/>
              <a:t>imus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hariaestiis</a:t>
            </a:r>
            <a:r>
              <a:rPr lang="en-US"/>
              <a:t> </a:t>
            </a:r>
            <a:r>
              <a:rPr lang="en-US" err="1"/>
              <a:t>eosapidunt</a:t>
            </a:r>
            <a:r>
              <a:rPr lang="en-US"/>
              <a:t> quam </a:t>
            </a:r>
            <a:r>
              <a:rPr lang="en-US" err="1"/>
              <a:t>suntiusdae</a:t>
            </a:r>
            <a:r>
              <a:rPr lang="en-US"/>
              <a:t> </a:t>
            </a:r>
            <a:r>
              <a:rPr lang="en-US" err="1"/>
              <a:t>nihicidem</a:t>
            </a:r>
            <a:r>
              <a:rPr lang="en-US"/>
              <a:t> rem. </a:t>
            </a:r>
            <a:r>
              <a:rPr lang="en-US" err="1"/>
              <a:t>Ut</a:t>
            </a:r>
            <a:r>
              <a:rPr lang="en-US"/>
              <a:t> lam, </a:t>
            </a:r>
            <a:r>
              <a:rPr lang="en-US" err="1"/>
              <a:t>odi</a:t>
            </a:r>
            <a:r>
              <a:rPr lang="en-US"/>
              <a:t> id </a:t>
            </a:r>
            <a:r>
              <a:rPr lang="en-US" err="1"/>
              <a:t>ea</a:t>
            </a:r>
            <a:r>
              <a:rPr lang="en-US"/>
              <a:t> sit et </a:t>
            </a:r>
            <a:r>
              <a:rPr lang="en-US" err="1"/>
              <a:t>laut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lique</a:t>
            </a:r>
            <a:r>
              <a:rPr lang="en-US"/>
              <a:t> quid </a:t>
            </a:r>
            <a:r>
              <a:rPr lang="en-US" err="1"/>
              <a:t>modiae</a:t>
            </a:r>
            <a:r>
              <a:rPr lang="en-US"/>
              <a:t> </a:t>
            </a:r>
            <a:r>
              <a:rPr lang="en-US" err="1"/>
              <a:t>endi</a:t>
            </a:r>
            <a:r>
              <a:rPr lang="en-US"/>
              <a:t> </a:t>
            </a:r>
            <a:r>
              <a:rPr lang="en-US" err="1"/>
              <a:t>vitem</a:t>
            </a:r>
            <a:r>
              <a:rPr lang="en-US"/>
              <a:t>.</a:t>
            </a:r>
            <a:endParaRPr lang="en-US">
              <a:effectLst/>
              <a:latin typeface="Helvetica" charset="0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757243" y="7789861"/>
            <a:ext cx="4824536" cy="3308598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effectLst/>
                <a:latin typeface="Yanone Kaffeesatz" panose="00000500000000000000" pitchFamily="2" charset="0"/>
              </a:defRPr>
            </a:lvl1pPr>
          </a:lstStyle>
          <a:p>
            <a:r>
              <a:rPr lang="en-US"/>
              <a:t>Click to add text. </a:t>
            </a:r>
            <a:r>
              <a:rPr lang="en-US" err="1"/>
              <a:t>Laborror</a:t>
            </a:r>
            <a:r>
              <a:rPr lang="en-US"/>
              <a:t> </a:t>
            </a:r>
            <a:r>
              <a:rPr lang="en-US" err="1"/>
              <a:t>eculparum</a:t>
            </a:r>
            <a:r>
              <a:rPr lang="en-US"/>
              <a:t> del in pro </a:t>
            </a:r>
            <a:r>
              <a:rPr lang="en-US" err="1"/>
              <a:t>esed</a:t>
            </a:r>
            <a:r>
              <a:rPr lang="en-US"/>
              <a:t> </a:t>
            </a:r>
            <a:r>
              <a:rPr lang="en-US" err="1"/>
              <a:t>entio</a:t>
            </a:r>
            <a:r>
              <a:rPr lang="en-US"/>
              <a:t>. Name </a:t>
            </a:r>
            <a:r>
              <a:rPr lang="en-US" err="1"/>
              <a:t>ped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que </a:t>
            </a:r>
            <a:r>
              <a:rPr lang="en-US" err="1"/>
              <a:t>rehendaepre</a:t>
            </a:r>
            <a:r>
              <a:rPr lang="en-US"/>
              <a:t> </a:t>
            </a:r>
            <a:r>
              <a:rPr lang="en-US" err="1"/>
              <a:t>occus</a:t>
            </a:r>
            <a:r>
              <a:rPr lang="en-US"/>
              <a:t> </a:t>
            </a:r>
            <a:r>
              <a:rPr lang="en-US" err="1"/>
              <a:t>dionem</a:t>
            </a:r>
            <a:r>
              <a:rPr lang="en-US"/>
              <a:t> </a:t>
            </a:r>
            <a:r>
              <a:rPr lang="en-US" err="1"/>
              <a:t>quatecta</a:t>
            </a:r>
            <a:r>
              <a:rPr lang="en-US"/>
              <a:t> qui </a:t>
            </a:r>
            <a:r>
              <a:rPr lang="en-US" err="1"/>
              <a:t>bea</a:t>
            </a:r>
            <a:r>
              <a:rPr lang="en-US"/>
              <a:t> </a:t>
            </a:r>
            <a:r>
              <a:rPr lang="en-US" err="1"/>
              <a:t>voloriassus</a:t>
            </a:r>
            <a:r>
              <a:rPr lang="en-US"/>
              <a:t> </a:t>
            </a:r>
            <a:r>
              <a:rPr lang="en-US" err="1"/>
              <a:t>ilibusa</a:t>
            </a:r>
            <a:r>
              <a:rPr lang="en-US"/>
              <a:t> </a:t>
            </a:r>
            <a:r>
              <a:rPr lang="en-US" err="1"/>
              <a:t>velenecto</a:t>
            </a:r>
            <a:r>
              <a:rPr lang="en-US"/>
              <a:t> </a:t>
            </a:r>
            <a:r>
              <a:rPr lang="en-US" err="1"/>
              <a:t>imus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hariaestiis</a:t>
            </a:r>
            <a:r>
              <a:rPr lang="en-US"/>
              <a:t> </a:t>
            </a:r>
            <a:r>
              <a:rPr lang="en-US" err="1"/>
              <a:t>eosapidunt</a:t>
            </a:r>
            <a:r>
              <a:rPr lang="en-US"/>
              <a:t> quam </a:t>
            </a:r>
            <a:r>
              <a:rPr lang="en-US" err="1"/>
              <a:t>suntiusdae</a:t>
            </a:r>
            <a:r>
              <a:rPr lang="en-US"/>
              <a:t> </a:t>
            </a:r>
            <a:r>
              <a:rPr lang="en-US" err="1"/>
              <a:t>nihicidem</a:t>
            </a:r>
            <a:r>
              <a:rPr lang="en-US"/>
              <a:t> rem. </a:t>
            </a:r>
            <a:r>
              <a:rPr lang="en-US" err="1"/>
              <a:t>Ut</a:t>
            </a:r>
            <a:r>
              <a:rPr lang="en-US"/>
              <a:t> lam, </a:t>
            </a:r>
            <a:r>
              <a:rPr lang="en-US" err="1"/>
              <a:t>odi</a:t>
            </a:r>
            <a:r>
              <a:rPr lang="en-US"/>
              <a:t> id </a:t>
            </a:r>
            <a:r>
              <a:rPr lang="en-US" err="1"/>
              <a:t>ea</a:t>
            </a:r>
            <a:r>
              <a:rPr lang="en-US"/>
              <a:t> sit et </a:t>
            </a:r>
            <a:r>
              <a:rPr lang="en-US" err="1"/>
              <a:t>laut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lique</a:t>
            </a:r>
            <a:r>
              <a:rPr lang="en-US"/>
              <a:t> quid </a:t>
            </a:r>
            <a:r>
              <a:rPr lang="en-US" err="1"/>
              <a:t>modiae</a:t>
            </a:r>
            <a:r>
              <a:rPr lang="en-US"/>
              <a:t> </a:t>
            </a:r>
            <a:r>
              <a:rPr lang="en-US" err="1"/>
              <a:t>endi</a:t>
            </a:r>
            <a:r>
              <a:rPr lang="en-US"/>
              <a:t> </a:t>
            </a:r>
            <a:r>
              <a:rPr lang="en-US" err="1"/>
              <a:t>vitem</a:t>
            </a:r>
            <a:r>
              <a:rPr lang="en-US"/>
              <a:t>.</a:t>
            </a:r>
            <a:endParaRPr lang="en-US">
              <a:effectLst/>
              <a:latin typeface="Helvetica" charset="0"/>
            </a:endParaRP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2120786" y="947949"/>
            <a:ext cx="4824536" cy="3308598"/>
          </a:xfrm>
          <a:noFill/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solidFill>
                  <a:schemeClr val="bg1"/>
                </a:solidFill>
                <a:effectLst/>
                <a:latin typeface="Yanone Kaffeesatz" panose="000005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text. </a:t>
            </a:r>
            <a:r>
              <a:rPr lang="en-US" err="1"/>
              <a:t>Laborror</a:t>
            </a:r>
            <a:r>
              <a:rPr lang="en-US"/>
              <a:t> </a:t>
            </a:r>
            <a:r>
              <a:rPr lang="en-US" err="1"/>
              <a:t>eculparum</a:t>
            </a:r>
            <a:r>
              <a:rPr lang="en-US"/>
              <a:t> del in pro </a:t>
            </a:r>
            <a:r>
              <a:rPr lang="en-US" err="1"/>
              <a:t>esed</a:t>
            </a:r>
            <a:r>
              <a:rPr lang="en-US"/>
              <a:t> </a:t>
            </a:r>
            <a:r>
              <a:rPr lang="en-US" err="1"/>
              <a:t>entio</a:t>
            </a:r>
            <a:r>
              <a:rPr lang="en-US"/>
              <a:t>. Name </a:t>
            </a:r>
            <a:r>
              <a:rPr lang="en-US" err="1"/>
              <a:t>ped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que </a:t>
            </a:r>
            <a:r>
              <a:rPr lang="en-US" err="1"/>
              <a:t>rehendaepre</a:t>
            </a:r>
            <a:r>
              <a:rPr lang="en-US"/>
              <a:t> </a:t>
            </a:r>
            <a:r>
              <a:rPr lang="en-US" err="1"/>
              <a:t>occus</a:t>
            </a:r>
            <a:r>
              <a:rPr lang="en-US"/>
              <a:t> </a:t>
            </a:r>
            <a:r>
              <a:rPr lang="en-US" err="1"/>
              <a:t>dionem</a:t>
            </a:r>
            <a:r>
              <a:rPr lang="en-US"/>
              <a:t> </a:t>
            </a:r>
            <a:r>
              <a:rPr lang="en-US" err="1"/>
              <a:t>quatecta</a:t>
            </a:r>
            <a:r>
              <a:rPr lang="en-US"/>
              <a:t> qui </a:t>
            </a:r>
            <a:r>
              <a:rPr lang="en-US" err="1"/>
              <a:t>bea</a:t>
            </a:r>
            <a:r>
              <a:rPr lang="en-US"/>
              <a:t> </a:t>
            </a:r>
            <a:r>
              <a:rPr lang="en-US" err="1"/>
              <a:t>voloriassus</a:t>
            </a:r>
            <a:r>
              <a:rPr lang="en-US"/>
              <a:t> </a:t>
            </a:r>
            <a:r>
              <a:rPr lang="en-US" err="1"/>
              <a:t>ilibusa</a:t>
            </a:r>
            <a:r>
              <a:rPr lang="en-US"/>
              <a:t> </a:t>
            </a:r>
            <a:r>
              <a:rPr lang="en-US" err="1"/>
              <a:t>velenecto</a:t>
            </a:r>
            <a:r>
              <a:rPr lang="en-US"/>
              <a:t> </a:t>
            </a:r>
            <a:r>
              <a:rPr lang="en-US" err="1"/>
              <a:t>imus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hariaestiis</a:t>
            </a:r>
            <a:r>
              <a:rPr lang="en-US"/>
              <a:t> </a:t>
            </a:r>
            <a:r>
              <a:rPr lang="en-US" err="1"/>
              <a:t>eosapidunt</a:t>
            </a:r>
            <a:r>
              <a:rPr lang="en-US"/>
              <a:t> quam </a:t>
            </a:r>
            <a:r>
              <a:rPr lang="en-US" err="1"/>
              <a:t>suntiusdae</a:t>
            </a:r>
            <a:r>
              <a:rPr lang="en-US"/>
              <a:t> </a:t>
            </a:r>
            <a:r>
              <a:rPr lang="en-US" err="1"/>
              <a:t>nihicidem</a:t>
            </a:r>
            <a:r>
              <a:rPr lang="en-US"/>
              <a:t> rem. </a:t>
            </a:r>
            <a:r>
              <a:rPr lang="en-US" err="1"/>
              <a:t>Ut</a:t>
            </a:r>
            <a:r>
              <a:rPr lang="en-US"/>
              <a:t> lam, </a:t>
            </a:r>
            <a:r>
              <a:rPr lang="en-US" err="1"/>
              <a:t>odi</a:t>
            </a:r>
            <a:r>
              <a:rPr lang="en-US"/>
              <a:t> id </a:t>
            </a:r>
            <a:r>
              <a:rPr lang="en-US" err="1"/>
              <a:t>ea</a:t>
            </a:r>
            <a:r>
              <a:rPr lang="en-US"/>
              <a:t> sit et </a:t>
            </a:r>
            <a:r>
              <a:rPr lang="en-US" err="1"/>
              <a:t>laut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lique</a:t>
            </a:r>
            <a:r>
              <a:rPr lang="en-US"/>
              <a:t> quid </a:t>
            </a:r>
            <a:r>
              <a:rPr lang="en-US" err="1"/>
              <a:t>modiae</a:t>
            </a:r>
            <a:r>
              <a:rPr lang="en-US"/>
              <a:t> </a:t>
            </a:r>
            <a:r>
              <a:rPr lang="en-US" err="1"/>
              <a:t>endi</a:t>
            </a:r>
            <a:r>
              <a:rPr lang="en-US"/>
              <a:t> </a:t>
            </a:r>
            <a:r>
              <a:rPr lang="en-US" err="1"/>
              <a:t>vitem</a:t>
            </a:r>
            <a:r>
              <a:rPr lang="en-US"/>
              <a:t>.</a:t>
            </a:r>
            <a:endParaRPr lang="en-US">
              <a:effectLst/>
              <a:latin typeface="Helvetica" charset="0"/>
            </a:endParaRP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8757243" y="947949"/>
            <a:ext cx="4824536" cy="3308598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solidFill>
                  <a:srgbClr val="002B49"/>
                </a:solidFill>
                <a:effectLst/>
                <a:latin typeface="Yanone Kaffeesatz" panose="00000500000000000000" pitchFamily="2" charset="0"/>
              </a:defRPr>
            </a:lvl1pPr>
          </a:lstStyle>
          <a:p>
            <a:r>
              <a:rPr lang="en-US"/>
              <a:t>Click to add text. </a:t>
            </a:r>
            <a:r>
              <a:rPr lang="en-US" err="1"/>
              <a:t>Laborror</a:t>
            </a:r>
            <a:r>
              <a:rPr lang="en-US"/>
              <a:t> </a:t>
            </a:r>
            <a:r>
              <a:rPr lang="en-US" err="1"/>
              <a:t>eculparum</a:t>
            </a:r>
            <a:r>
              <a:rPr lang="en-US"/>
              <a:t> del in pro </a:t>
            </a:r>
            <a:r>
              <a:rPr lang="en-US" err="1"/>
              <a:t>esed</a:t>
            </a:r>
            <a:r>
              <a:rPr lang="en-US"/>
              <a:t> </a:t>
            </a:r>
            <a:r>
              <a:rPr lang="en-US" err="1"/>
              <a:t>entio</a:t>
            </a:r>
            <a:r>
              <a:rPr lang="en-US"/>
              <a:t>. Name </a:t>
            </a:r>
            <a:r>
              <a:rPr lang="en-US" err="1"/>
              <a:t>ped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que </a:t>
            </a:r>
            <a:r>
              <a:rPr lang="en-US" err="1"/>
              <a:t>rehendaepre</a:t>
            </a:r>
            <a:r>
              <a:rPr lang="en-US"/>
              <a:t> </a:t>
            </a:r>
            <a:r>
              <a:rPr lang="en-US" err="1"/>
              <a:t>occus</a:t>
            </a:r>
            <a:r>
              <a:rPr lang="en-US"/>
              <a:t> </a:t>
            </a:r>
            <a:r>
              <a:rPr lang="en-US" err="1"/>
              <a:t>dionem</a:t>
            </a:r>
            <a:r>
              <a:rPr lang="en-US"/>
              <a:t> </a:t>
            </a:r>
            <a:r>
              <a:rPr lang="en-US" err="1"/>
              <a:t>quatecta</a:t>
            </a:r>
            <a:r>
              <a:rPr lang="en-US"/>
              <a:t> qui </a:t>
            </a:r>
            <a:r>
              <a:rPr lang="en-US" err="1"/>
              <a:t>bea</a:t>
            </a:r>
            <a:r>
              <a:rPr lang="en-US"/>
              <a:t> </a:t>
            </a:r>
            <a:r>
              <a:rPr lang="en-US" err="1"/>
              <a:t>voloriassus</a:t>
            </a:r>
            <a:r>
              <a:rPr lang="en-US"/>
              <a:t> </a:t>
            </a:r>
            <a:r>
              <a:rPr lang="en-US" err="1"/>
              <a:t>ilibusa</a:t>
            </a:r>
            <a:r>
              <a:rPr lang="en-US"/>
              <a:t> </a:t>
            </a:r>
            <a:r>
              <a:rPr lang="en-US" err="1"/>
              <a:t>velenecto</a:t>
            </a:r>
            <a:r>
              <a:rPr lang="en-US"/>
              <a:t> </a:t>
            </a:r>
            <a:r>
              <a:rPr lang="en-US" err="1"/>
              <a:t>imus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hariaestiis</a:t>
            </a:r>
            <a:r>
              <a:rPr lang="en-US"/>
              <a:t> </a:t>
            </a:r>
            <a:r>
              <a:rPr lang="en-US" err="1"/>
              <a:t>eosapidunt</a:t>
            </a:r>
            <a:r>
              <a:rPr lang="en-US"/>
              <a:t> quam </a:t>
            </a:r>
            <a:r>
              <a:rPr lang="en-US" err="1"/>
              <a:t>suntiusdae</a:t>
            </a:r>
            <a:r>
              <a:rPr lang="en-US"/>
              <a:t> </a:t>
            </a:r>
            <a:r>
              <a:rPr lang="en-US" err="1"/>
              <a:t>nihicidem</a:t>
            </a:r>
            <a:r>
              <a:rPr lang="en-US"/>
              <a:t> rem. </a:t>
            </a:r>
            <a:r>
              <a:rPr lang="en-US" err="1"/>
              <a:t>Ut</a:t>
            </a:r>
            <a:r>
              <a:rPr lang="en-US"/>
              <a:t> lam, </a:t>
            </a:r>
            <a:r>
              <a:rPr lang="en-US" err="1"/>
              <a:t>odi</a:t>
            </a:r>
            <a:r>
              <a:rPr lang="en-US"/>
              <a:t> id </a:t>
            </a:r>
            <a:r>
              <a:rPr lang="en-US" err="1"/>
              <a:t>ea</a:t>
            </a:r>
            <a:r>
              <a:rPr lang="en-US"/>
              <a:t> sit et </a:t>
            </a:r>
            <a:r>
              <a:rPr lang="en-US" err="1"/>
              <a:t>laut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lique</a:t>
            </a:r>
            <a:r>
              <a:rPr lang="en-US"/>
              <a:t> quid </a:t>
            </a:r>
            <a:r>
              <a:rPr lang="en-US" err="1"/>
              <a:t>modiae</a:t>
            </a:r>
            <a:r>
              <a:rPr lang="en-US"/>
              <a:t> </a:t>
            </a:r>
            <a:r>
              <a:rPr lang="en-US" err="1"/>
              <a:t>endi</a:t>
            </a:r>
            <a:r>
              <a:rPr lang="en-US"/>
              <a:t> </a:t>
            </a:r>
            <a:r>
              <a:rPr lang="en-US" err="1"/>
              <a:t>vitem</a:t>
            </a:r>
            <a:r>
              <a:rPr lang="en-US"/>
              <a:t>.</a:t>
            </a:r>
            <a:endParaRPr lang="en-US">
              <a:effectLst/>
              <a:latin typeface="Helvetica" charset="0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292454" y="10579898"/>
            <a:ext cx="6933406" cy="679673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/>
              <a:t>Click to add bulleted list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419214" y="6996938"/>
            <a:ext cx="6268502" cy="5262457"/>
          </a:xfrm>
          <a:prstGeom prst="rect">
            <a:avLst/>
          </a:prstGeom>
        </p:spPr>
        <p:txBody>
          <a:bodyPr/>
          <a:lstStyle>
            <a:lvl1pPr>
              <a:defRPr lang="en-US" sz="2200" b="0" i="0" baseline="0" dirty="0">
                <a:solidFill>
                  <a:schemeClr val="tx2"/>
                </a:solidFill>
                <a:latin typeface="Archivo Regular" charset="0"/>
                <a:ea typeface="Archivo Regular" charset="0"/>
                <a:cs typeface="Archivo Regular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Example text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 rot="10800000" flipH="1">
            <a:off x="0" y="6858794"/>
            <a:ext cx="12192794" cy="6858794"/>
          </a:xfrm>
          <a:prstGeom prst="rect">
            <a:avLst/>
          </a:prstGeom>
          <a:solidFill>
            <a:srgbClr val="002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>
              <a:latin typeface="Archivo Regular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10800000" flipH="1">
            <a:off x="12192794" y="6858794"/>
            <a:ext cx="12192794" cy="6858794"/>
          </a:xfrm>
          <a:prstGeom prst="rect">
            <a:avLst/>
          </a:prstGeom>
          <a:solidFill>
            <a:srgbClr val="E3E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12192794" y="0"/>
            <a:ext cx="12192794" cy="6858794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>
              <a:latin typeface="Archivo Regular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19210" y="8154938"/>
            <a:ext cx="8829368" cy="2718693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bg1"/>
                </a:solidFill>
                <a:effectLst/>
                <a:latin typeface="Yanone Kaffeesatz" panose="00000500000000000000" pitchFamily="2" charset="0"/>
              </a:defRPr>
            </a:lvl1pPr>
          </a:lstStyle>
          <a:p>
            <a:r>
              <a:rPr lang="en-US"/>
              <a:t>Click to add text. </a:t>
            </a:r>
            <a:r>
              <a:rPr lang="en-US" err="1"/>
              <a:t>Laborror</a:t>
            </a:r>
            <a:r>
              <a:rPr lang="en-US"/>
              <a:t> </a:t>
            </a:r>
            <a:r>
              <a:rPr lang="en-US" err="1"/>
              <a:t>eculparum</a:t>
            </a:r>
            <a:r>
              <a:rPr lang="en-US"/>
              <a:t> del in pro </a:t>
            </a:r>
            <a:r>
              <a:rPr lang="en-US" err="1"/>
              <a:t>esed</a:t>
            </a:r>
            <a:r>
              <a:rPr lang="en-US"/>
              <a:t> </a:t>
            </a:r>
            <a:r>
              <a:rPr lang="en-US" err="1"/>
              <a:t>entio</a:t>
            </a:r>
            <a:r>
              <a:rPr lang="en-US"/>
              <a:t>. Name </a:t>
            </a:r>
            <a:r>
              <a:rPr lang="en-US" err="1"/>
              <a:t>ped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que </a:t>
            </a:r>
            <a:r>
              <a:rPr lang="en-US" err="1"/>
              <a:t>rehendaepre</a:t>
            </a:r>
            <a:r>
              <a:rPr lang="en-US"/>
              <a:t> </a:t>
            </a:r>
            <a:r>
              <a:rPr lang="en-US" err="1"/>
              <a:t>occus</a:t>
            </a:r>
            <a:r>
              <a:rPr lang="en-US"/>
              <a:t> </a:t>
            </a:r>
            <a:r>
              <a:rPr lang="en-US" err="1"/>
              <a:t>dionem</a:t>
            </a:r>
            <a:r>
              <a:rPr lang="en-US"/>
              <a:t> </a:t>
            </a:r>
            <a:r>
              <a:rPr lang="en-US" err="1"/>
              <a:t>quatecta</a:t>
            </a:r>
            <a:r>
              <a:rPr lang="en-US"/>
              <a:t> qui </a:t>
            </a:r>
            <a:r>
              <a:rPr lang="en-US" err="1"/>
              <a:t>bea</a:t>
            </a:r>
            <a:r>
              <a:rPr lang="en-US"/>
              <a:t> </a:t>
            </a:r>
            <a:r>
              <a:rPr lang="en-US" err="1"/>
              <a:t>voloriassus</a:t>
            </a:r>
            <a:r>
              <a:rPr lang="en-US"/>
              <a:t> </a:t>
            </a:r>
            <a:r>
              <a:rPr lang="en-US" err="1"/>
              <a:t>ilibusa</a:t>
            </a:r>
            <a:r>
              <a:rPr lang="en-US"/>
              <a:t> </a:t>
            </a:r>
            <a:r>
              <a:rPr lang="en-US" err="1"/>
              <a:t>velenecto</a:t>
            </a:r>
            <a:r>
              <a:rPr lang="en-US"/>
              <a:t> </a:t>
            </a:r>
            <a:r>
              <a:rPr lang="en-US" err="1"/>
              <a:t>imus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hariaestiis</a:t>
            </a:r>
            <a:r>
              <a:rPr lang="en-US"/>
              <a:t> </a:t>
            </a:r>
            <a:r>
              <a:rPr lang="en-US" err="1"/>
              <a:t>eosapidunt</a:t>
            </a:r>
            <a:r>
              <a:rPr lang="en-US"/>
              <a:t> quam </a:t>
            </a:r>
            <a:r>
              <a:rPr lang="en-US" err="1"/>
              <a:t>suntiusdae</a:t>
            </a:r>
            <a:r>
              <a:rPr lang="en-US"/>
              <a:t> </a:t>
            </a:r>
            <a:r>
              <a:rPr lang="en-US" err="1"/>
              <a:t>nihicidem</a:t>
            </a:r>
            <a:r>
              <a:rPr lang="en-US"/>
              <a:t> rem. </a:t>
            </a:r>
            <a:r>
              <a:rPr lang="en-US" err="1"/>
              <a:t>Ut</a:t>
            </a:r>
            <a:r>
              <a:rPr lang="en-US"/>
              <a:t> lam, </a:t>
            </a:r>
            <a:r>
              <a:rPr lang="en-US" err="1"/>
              <a:t>odi</a:t>
            </a:r>
            <a:r>
              <a:rPr lang="en-US"/>
              <a:t> id </a:t>
            </a:r>
            <a:r>
              <a:rPr lang="en-US" err="1"/>
              <a:t>ea</a:t>
            </a:r>
            <a:r>
              <a:rPr lang="en-US"/>
              <a:t> sit et </a:t>
            </a:r>
            <a:r>
              <a:rPr lang="en-US" err="1"/>
              <a:t>laut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lique</a:t>
            </a:r>
            <a:r>
              <a:rPr lang="en-US"/>
              <a:t> quid </a:t>
            </a:r>
            <a:r>
              <a:rPr lang="en-US" err="1"/>
              <a:t>modia</a:t>
            </a:r>
            <a:r>
              <a:rPr lang="en-US"/>
              <a:t>.</a:t>
            </a:r>
            <a:endParaRPr lang="en-US">
              <a:effectLst/>
              <a:latin typeface="Helvetica" charset="0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3776970" y="8154938"/>
            <a:ext cx="8829368" cy="2718693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rgbClr val="002B49"/>
                </a:solidFill>
                <a:effectLst/>
                <a:latin typeface="Yanone Kaffeesatz" panose="00000500000000000000" pitchFamily="2" charset="0"/>
              </a:defRPr>
            </a:lvl1pPr>
          </a:lstStyle>
          <a:p>
            <a:r>
              <a:rPr lang="en-US"/>
              <a:t>Click to add text. </a:t>
            </a:r>
            <a:r>
              <a:rPr lang="en-US" err="1"/>
              <a:t>Laborror</a:t>
            </a:r>
            <a:r>
              <a:rPr lang="en-US"/>
              <a:t> </a:t>
            </a:r>
            <a:r>
              <a:rPr lang="en-US" err="1"/>
              <a:t>eculparum</a:t>
            </a:r>
            <a:r>
              <a:rPr lang="en-US"/>
              <a:t> del in pro </a:t>
            </a:r>
            <a:r>
              <a:rPr lang="en-US" err="1"/>
              <a:t>esed</a:t>
            </a:r>
            <a:r>
              <a:rPr lang="en-US"/>
              <a:t> </a:t>
            </a:r>
            <a:r>
              <a:rPr lang="en-US" err="1"/>
              <a:t>entio</a:t>
            </a:r>
            <a:r>
              <a:rPr lang="en-US"/>
              <a:t>. Name </a:t>
            </a:r>
            <a:r>
              <a:rPr lang="en-US" err="1"/>
              <a:t>ped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que </a:t>
            </a:r>
            <a:r>
              <a:rPr lang="en-US" err="1"/>
              <a:t>rehendaepre</a:t>
            </a:r>
            <a:r>
              <a:rPr lang="en-US"/>
              <a:t> </a:t>
            </a:r>
            <a:r>
              <a:rPr lang="en-US" err="1"/>
              <a:t>occus</a:t>
            </a:r>
            <a:r>
              <a:rPr lang="en-US"/>
              <a:t> </a:t>
            </a:r>
            <a:r>
              <a:rPr lang="en-US" err="1"/>
              <a:t>dionem</a:t>
            </a:r>
            <a:r>
              <a:rPr lang="en-US"/>
              <a:t> </a:t>
            </a:r>
            <a:r>
              <a:rPr lang="en-US" err="1"/>
              <a:t>quatecta</a:t>
            </a:r>
            <a:r>
              <a:rPr lang="en-US"/>
              <a:t> qui </a:t>
            </a:r>
            <a:r>
              <a:rPr lang="en-US" err="1"/>
              <a:t>bea</a:t>
            </a:r>
            <a:r>
              <a:rPr lang="en-US"/>
              <a:t> </a:t>
            </a:r>
            <a:r>
              <a:rPr lang="en-US" err="1"/>
              <a:t>voloriassus</a:t>
            </a:r>
            <a:r>
              <a:rPr lang="en-US"/>
              <a:t> </a:t>
            </a:r>
            <a:r>
              <a:rPr lang="en-US" err="1"/>
              <a:t>ilibusa</a:t>
            </a:r>
            <a:r>
              <a:rPr lang="en-US"/>
              <a:t> </a:t>
            </a:r>
            <a:r>
              <a:rPr lang="en-US" err="1"/>
              <a:t>velenecto</a:t>
            </a:r>
            <a:r>
              <a:rPr lang="en-US"/>
              <a:t> </a:t>
            </a:r>
            <a:r>
              <a:rPr lang="en-US" err="1"/>
              <a:t>imus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hariaestiis</a:t>
            </a:r>
            <a:r>
              <a:rPr lang="en-US"/>
              <a:t> </a:t>
            </a:r>
            <a:r>
              <a:rPr lang="en-US" err="1"/>
              <a:t>eosapidunt</a:t>
            </a:r>
            <a:r>
              <a:rPr lang="en-US"/>
              <a:t> quam </a:t>
            </a:r>
            <a:r>
              <a:rPr lang="en-US" err="1"/>
              <a:t>suntiusdae</a:t>
            </a:r>
            <a:r>
              <a:rPr lang="en-US"/>
              <a:t> </a:t>
            </a:r>
            <a:r>
              <a:rPr lang="en-US" err="1"/>
              <a:t>nihicidem</a:t>
            </a:r>
            <a:r>
              <a:rPr lang="en-US"/>
              <a:t> rem. </a:t>
            </a:r>
            <a:r>
              <a:rPr lang="en-US" err="1"/>
              <a:t>Ut</a:t>
            </a:r>
            <a:r>
              <a:rPr lang="en-US"/>
              <a:t> lam, </a:t>
            </a:r>
            <a:r>
              <a:rPr lang="en-US" err="1"/>
              <a:t>odi</a:t>
            </a:r>
            <a:r>
              <a:rPr lang="en-US"/>
              <a:t> id </a:t>
            </a:r>
            <a:r>
              <a:rPr lang="en-US" err="1"/>
              <a:t>ea</a:t>
            </a:r>
            <a:r>
              <a:rPr lang="en-US"/>
              <a:t> sit et </a:t>
            </a:r>
            <a:r>
              <a:rPr lang="en-US" err="1"/>
              <a:t>laut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lique</a:t>
            </a:r>
            <a:r>
              <a:rPr lang="en-US"/>
              <a:t> quid </a:t>
            </a:r>
            <a:r>
              <a:rPr lang="en-US" err="1"/>
              <a:t>modia</a:t>
            </a:r>
            <a:r>
              <a:rPr lang="en-US"/>
              <a:t>.</a:t>
            </a:r>
            <a:endParaRPr lang="en-US">
              <a:effectLst/>
              <a:latin typeface="Helvetica" charset="0"/>
            </a:endParaRP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3776970" y="1386186"/>
            <a:ext cx="8829368" cy="2718693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tx1"/>
                </a:solidFill>
                <a:effectLst/>
                <a:latin typeface="Yanone Kaffeesatz" panose="00000500000000000000" pitchFamily="2" charset="0"/>
              </a:defRPr>
            </a:lvl1pPr>
          </a:lstStyle>
          <a:p>
            <a:r>
              <a:rPr lang="en-US"/>
              <a:t>Click to add text. </a:t>
            </a:r>
            <a:r>
              <a:rPr lang="en-US" err="1"/>
              <a:t>Laborror</a:t>
            </a:r>
            <a:r>
              <a:rPr lang="en-US"/>
              <a:t> </a:t>
            </a:r>
            <a:r>
              <a:rPr lang="en-US" err="1"/>
              <a:t>eculparum</a:t>
            </a:r>
            <a:r>
              <a:rPr lang="en-US"/>
              <a:t> del in pro </a:t>
            </a:r>
            <a:r>
              <a:rPr lang="en-US" err="1"/>
              <a:t>esed</a:t>
            </a:r>
            <a:r>
              <a:rPr lang="en-US"/>
              <a:t> </a:t>
            </a:r>
            <a:r>
              <a:rPr lang="en-US" err="1"/>
              <a:t>entio</a:t>
            </a:r>
            <a:r>
              <a:rPr lang="en-US"/>
              <a:t>. Name </a:t>
            </a:r>
            <a:r>
              <a:rPr lang="en-US" err="1"/>
              <a:t>ped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que </a:t>
            </a:r>
            <a:r>
              <a:rPr lang="en-US" err="1"/>
              <a:t>rehendaepre</a:t>
            </a:r>
            <a:r>
              <a:rPr lang="en-US"/>
              <a:t> </a:t>
            </a:r>
            <a:r>
              <a:rPr lang="en-US" err="1"/>
              <a:t>occus</a:t>
            </a:r>
            <a:r>
              <a:rPr lang="en-US"/>
              <a:t> </a:t>
            </a:r>
            <a:r>
              <a:rPr lang="en-US" err="1"/>
              <a:t>dionem</a:t>
            </a:r>
            <a:r>
              <a:rPr lang="en-US"/>
              <a:t> </a:t>
            </a:r>
            <a:r>
              <a:rPr lang="en-US" err="1"/>
              <a:t>quatecta</a:t>
            </a:r>
            <a:r>
              <a:rPr lang="en-US"/>
              <a:t> qui </a:t>
            </a:r>
            <a:r>
              <a:rPr lang="en-US" err="1"/>
              <a:t>bea</a:t>
            </a:r>
            <a:r>
              <a:rPr lang="en-US"/>
              <a:t> </a:t>
            </a:r>
            <a:r>
              <a:rPr lang="en-US" err="1"/>
              <a:t>voloriassus</a:t>
            </a:r>
            <a:r>
              <a:rPr lang="en-US"/>
              <a:t> </a:t>
            </a:r>
            <a:r>
              <a:rPr lang="en-US" err="1"/>
              <a:t>ilibusa</a:t>
            </a:r>
            <a:r>
              <a:rPr lang="en-US"/>
              <a:t> </a:t>
            </a:r>
            <a:r>
              <a:rPr lang="en-US" err="1"/>
              <a:t>velenecto</a:t>
            </a:r>
            <a:r>
              <a:rPr lang="en-US"/>
              <a:t> </a:t>
            </a:r>
            <a:r>
              <a:rPr lang="en-US" err="1"/>
              <a:t>imus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hariaestiis</a:t>
            </a:r>
            <a:r>
              <a:rPr lang="en-US"/>
              <a:t> </a:t>
            </a:r>
            <a:r>
              <a:rPr lang="en-US" err="1"/>
              <a:t>eosapidunt</a:t>
            </a:r>
            <a:r>
              <a:rPr lang="en-US"/>
              <a:t> quam </a:t>
            </a:r>
            <a:r>
              <a:rPr lang="en-US" err="1"/>
              <a:t>suntiusdae</a:t>
            </a:r>
            <a:r>
              <a:rPr lang="en-US"/>
              <a:t> </a:t>
            </a:r>
            <a:r>
              <a:rPr lang="en-US" err="1"/>
              <a:t>nihicidem</a:t>
            </a:r>
            <a:r>
              <a:rPr lang="en-US"/>
              <a:t> rem. </a:t>
            </a:r>
            <a:r>
              <a:rPr lang="en-US" err="1"/>
              <a:t>Ut</a:t>
            </a:r>
            <a:r>
              <a:rPr lang="en-US"/>
              <a:t> lam, </a:t>
            </a:r>
            <a:r>
              <a:rPr lang="en-US" err="1"/>
              <a:t>odi</a:t>
            </a:r>
            <a:r>
              <a:rPr lang="en-US"/>
              <a:t> id </a:t>
            </a:r>
            <a:r>
              <a:rPr lang="en-US" err="1"/>
              <a:t>ea</a:t>
            </a:r>
            <a:r>
              <a:rPr lang="en-US"/>
              <a:t> sit et </a:t>
            </a:r>
            <a:r>
              <a:rPr lang="en-US" err="1"/>
              <a:t>laut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lique</a:t>
            </a:r>
            <a:r>
              <a:rPr lang="en-US"/>
              <a:t> quid </a:t>
            </a:r>
            <a:r>
              <a:rPr lang="en-US" err="1"/>
              <a:t>modia</a:t>
            </a:r>
            <a:r>
              <a:rPr lang="en-US"/>
              <a:t>.</a:t>
            </a:r>
            <a:endParaRPr lang="en-US">
              <a:effectLst/>
              <a:latin typeface="Helvetic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319586" y="2521470"/>
            <a:ext cx="10180260" cy="2436564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/>
              <a:t>CLICK TO ADD HEADLINE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 rot="10800000">
            <a:off x="0" y="6858794"/>
            <a:ext cx="12192794" cy="6858794"/>
          </a:xfrm>
          <a:prstGeom prst="rect">
            <a:avLst/>
          </a:prstGeom>
          <a:solidFill>
            <a:srgbClr val="88D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12192794" y="0"/>
            <a:ext cx="12192794" cy="13717588"/>
          </a:xfrm>
          <a:prstGeom prst="rect">
            <a:avLst/>
          </a:prstGeom>
          <a:solidFill>
            <a:srgbClr val="002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>
              <a:latin typeface="Archivo Regular" charset="0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19210" y="8154938"/>
            <a:ext cx="8829368" cy="2718693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tx1"/>
                </a:solidFill>
                <a:effectLst/>
                <a:latin typeface="Yanone Kaffeesatz" panose="00000500000000000000" pitchFamily="2" charset="0"/>
              </a:defRPr>
            </a:lvl1pPr>
          </a:lstStyle>
          <a:p>
            <a:r>
              <a:rPr lang="en-US"/>
              <a:t>Click to add text. </a:t>
            </a:r>
            <a:r>
              <a:rPr lang="en-US" err="1"/>
              <a:t>Laborror</a:t>
            </a:r>
            <a:r>
              <a:rPr lang="en-US"/>
              <a:t> </a:t>
            </a:r>
            <a:r>
              <a:rPr lang="en-US" err="1"/>
              <a:t>eculparum</a:t>
            </a:r>
            <a:r>
              <a:rPr lang="en-US"/>
              <a:t> del in pro </a:t>
            </a:r>
            <a:r>
              <a:rPr lang="en-US" err="1"/>
              <a:t>esed</a:t>
            </a:r>
            <a:r>
              <a:rPr lang="en-US"/>
              <a:t> </a:t>
            </a:r>
            <a:r>
              <a:rPr lang="en-US" err="1"/>
              <a:t>entio</a:t>
            </a:r>
            <a:r>
              <a:rPr lang="en-US"/>
              <a:t>. Name </a:t>
            </a:r>
            <a:r>
              <a:rPr lang="en-US" err="1"/>
              <a:t>ped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que </a:t>
            </a:r>
            <a:r>
              <a:rPr lang="en-US" err="1"/>
              <a:t>rehendaepre</a:t>
            </a:r>
            <a:r>
              <a:rPr lang="en-US"/>
              <a:t> </a:t>
            </a:r>
            <a:r>
              <a:rPr lang="en-US" err="1"/>
              <a:t>occus</a:t>
            </a:r>
            <a:r>
              <a:rPr lang="en-US"/>
              <a:t> </a:t>
            </a:r>
            <a:r>
              <a:rPr lang="en-US" err="1"/>
              <a:t>dionem</a:t>
            </a:r>
            <a:r>
              <a:rPr lang="en-US"/>
              <a:t> </a:t>
            </a:r>
            <a:r>
              <a:rPr lang="en-US" err="1"/>
              <a:t>quatecta</a:t>
            </a:r>
            <a:r>
              <a:rPr lang="en-US"/>
              <a:t> qui </a:t>
            </a:r>
            <a:r>
              <a:rPr lang="en-US" err="1"/>
              <a:t>bea</a:t>
            </a:r>
            <a:r>
              <a:rPr lang="en-US"/>
              <a:t> </a:t>
            </a:r>
            <a:r>
              <a:rPr lang="en-US" err="1"/>
              <a:t>voloriassus</a:t>
            </a:r>
            <a:r>
              <a:rPr lang="en-US"/>
              <a:t> </a:t>
            </a:r>
            <a:r>
              <a:rPr lang="en-US" err="1"/>
              <a:t>ilibusa</a:t>
            </a:r>
            <a:r>
              <a:rPr lang="en-US"/>
              <a:t> </a:t>
            </a:r>
            <a:r>
              <a:rPr lang="en-US" err="1"/>
              <a:t>velenecto</a:t>
            </a:r>
            <a:r>
              <a:rPr lang="en-US"/>
              <a:t> </a:t>
            </a:r>
            <a:r>
              <a:rPr lang="en-US" err="1"/>
              <a:t>imus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hariaestiis</a:t>
            </a:r>
            <a:r>
              <a:rPr lang="en-US"/>
              <a:t> </a:t>
            </a:r>
            <a:r>
              <a:rPr lang="en-US" err="1"/>
              <a:t>eosapidunt</a:t>
            </a:r>
            <a:r>
              <a:rPr lang="en-US"/>
              <a:t> quam </a:t>
            </a:r>
            <a:r>
              <a:rPr lang="en-US" err="1"/>
              <a:t>suntiusdae</a:t>
            </a:r>
            <a:r>
              <a:rPr lang="en-US"/>
              <a:t> </a:t>
            </a:r>
            <a:r>
              <a:rPr lang="en-US" err="1"/>
              <a:t>nihicidem</a:t>
            </a:r>
            <a:r>
              <a:rPr lang="en-US"/>
              <a:t> rem. </a:t>
            </a:r>
            <a:r>
              <a:rPr lang="en-US" err="1"/>
              <a:t>Ut</a:t>
            </a:r>
            <a:r>
              <a:rPr lang="en-US"/>
              <a:t> lam, </a:t>
            </a:r>
            <a:r>
              <a:rPr lang="en-US" err="1"/>
              <a:t>odi</a:t>
            </a:r>
            <a:r>
              <a:rPr lang="en-US"/>
              <a:t> id </a:t>
            </a:r>
            <a:r>
              <a:rPr lang="en-US" err="1"/>
              <a:t>ea</a:t>
            </a:r>
            <a:r>
              <a:rPr lang="en-US"/>
              <a:t> sit et </a:t>
            </a:r>
            <a:r>
              <a:rPr lang="en-US" err="1"/>
              <a:t>laut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lique</a:t>
            </a:r>
            <a:r>
              <a:rPr lang="en-US"/>
              <a:t> quid </a:t>
            </a:r>
            <a:r>
              <a:rPr lang="en-US" err="1"/>
              <a:t>modia</a:t>
            </a:r>
            <a:r>
              <a:rPr lang="en-US"/>
              <a:t>.</a:t>
            </a:r>
            <a:endParaRPr lang="en-US">
              <a:effectLst/>
              <a:latin typeface="Helvetica" charset="0"/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3876825" y="1992287"/>
            <a:ext cx="8829368" cy="7476406"/>
          </a:xfrm>
        </p:spPr>
        <p:txBody>
          <a:bodyPr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smtClean="0">
                <a:solidFill>
                  <a:schemeClr val="bg1"/>
                </a:solidFill>
                <a:effectLst/>
                <a:latin typeface="Yanone Kaffeesatz" panose="00000500000000000000" pitchFamily="2" charset="0"/>
              </a:defRPr>
            </a:lvl1pPr>
          </a:lstStyle>
          <a:p>
            <a:r>
              <a:rPr lang="en-US"/>
              <a:t>Click to add text. </a:t>
            </a:r>
            <a:r>
              <a:rPr lang="en-US" err="1"/>
              <a:t>Laborror</a:t>
            </a:r>
            <a:r>
              <a:rPr lang="en-US"/>
              <a:t> </a:t>
            </a:r>
            <a:r>
              <a:rPr lang="en-US" err="1"/>
              <a:t>eculparum</a:t>
            </a:r>
            <a:r>
              <a:rPr lang="en-US"/>
              <a:t> del in pro </a:t>
            </a:r>
            <a:r>
              <a:rPr lang="en-US" err="1"/>
              <a:t>esed</a:t>
            </a:r>
            <a:r>
              <a:rPr lang="en-US"/>
              <a:t> </a:t>
            </a:r>
            <a:r>
              <a:rPr lang="en-US" err="1"/>
              <a:t>entio</a:t>
            </a:r>
            <a:r>
              <a:rPr lang="en-US"/>
              <a:t>. Name </a:t>
            </a:r>
            <a:r>
              <a:rPr lang="en-US" err="1"/>
              <a:t>ped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que </a:t>
            </a:r>
            <a:r>
              <a:rPr lang="en-US" err="1"/>
              <a:t>rehendaepre</a:t>
            </a:r>
            <a:r>
              <a:rPr lang="en-US"/>
              <a:t> </a:t>
            </a:r>
            <a:r>
              <a:rPr lang="en-US" err="1"/>
              <a:t>occus</a:t>
            </a:r>
            <a:r>
              <a:rPr lang="en-US"/>
              <a:t> </a:t>
            </a:r>
            <a:r>
              <a:rPr lang="en-US" err="1"/>
              <a:t>dionem</a:t>
            </a:r>
            <a:r>
              <a:rPr lang="en-US"/>
              <a:t> </a:t>
            </a:r>
            <a:r>
              <a:rPr lang="en-US" err="1"/>
              <a:t>quatecta</a:t>
            </a:r>
            <a:r>
              <a:rPr lang="en-US"/>
              <a:t> qui </a:t>
            </a:r>
            <a:r>
              <a:rPr lang="en-US" err="1"/>
              <a:t>bea</a:t>
            </a:r>
            <a:r>
              <a:rPr lang="en-US"/>
              <a:t> </a:t>
            </a:r>
            <a:r>
              <a:rPr lang="en-US" err="1"/>
              <a:t>voloriassus</a:t>
            </a:r>
            <a:r>
              <a:rPr lang="en-US"/>
              <a:t> </a:t>
            </a:r>
            <a:r>
              <a:rPr lang="en-US" err="1"/>
              <a:t>ilibusa</a:t>
            </a:r>
            <a:r>
              <a:rPr lang="en-US"/>
              <a:t> </a:t>
            </a:r>
            <a:r>
              <a:rPr lang="en-US" err="1"/>
              <a:t>velenecto</a:t>
            </a:r>
            <a:r>
              <a:rPr lang="en-US"/>
              <a:t> </a:t>
            </a:r>
            <a:r>
              <a:rPr lang="en-US" err="1"/>
              <a:t>imus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hariaestiis</a:t>
            </a:r>
            <a:r>
              <a:rPr lang="en-US"/>
              <a:t> </a:t>
            </a:r>
            <a:r>
              <a:rPr lang="en-US" err="1"/>
              <a:t>eosapidunt</a:t>
            </a:r>
            <a:r>
              <a:rPr lang="en-US"/>
              <a:t> quam </a:t>
            </a:r>
            <a:r>
              <a:rPr lang="en-US" err="1"/>
              <a:t>suntiusdae</a:t>
            </a:r>
            <a:r>
              <a:rPr lang="en-US"/>
              <a:t> </a:t>
            </a:r>
            <a:r>
              <a:rPr lang="en-US" err="1"/>
              <a:t>nihicidem</a:t>
            </a:r>
            <a:r>
              <a:rPr lang="en-US"/>
              <a:t> rem. </a:t>
            </a:r>
            <a:r>
              <a:rPr lang="en-US" err="1"/>
              <a:t>Ut</a:t>
            </a:r>
            <a:r>
              <a:rPr lang="en-US"/>
              <a:t> lam, </a:t>
            </a:r>
            <a:r>
              <a:rPr lang="en-US" err="1"/>
              <a:t>odi</a:t>
            </a:r>
            <a:r>
              <a:rPr lang="en-US"/>
              <a:t> id </a:t>
            </a:r>
            <a:r>
              <a:rPr lang="en-US" err="1"/>
              <a:t>ea</a:t>
            </a:r>
            <a:r>
              <a:rPr lang="en-US"/>
              <a:t> sit et </a:t>
            </a:r>
            <a:r>
              <a:rPr lang="en-US" err="1"/>
              <a:t>laut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lique</a:t>
            </a:r>
            <a:r>
              <a:rPr lang="en-US"/>
              <a:t> quid </a:t>
            </a:r>
            <a:r>
              <a:rPr lang="en-US" err="1"/>
              <a:t>modia</a:t>
            </a:r>
            <a:r>
              <a:rPr lang="en-US"/>
              <a:t>. </a:t>
            </a:r>
            <a:r>
              <a:rPr lang="en-US" err="1"/>
              <a:t>Laborror</a:t>
            </a:r>
            <a:r>
              <a:rPr lang="en-US"/>
              <a:t> </a:t>
            </a:r>
            <a:r>
              <a:rPr lang="en-US" err="1"/>
              <a:t>eculparum</a:t>
            </a:r>
            <a:r>
              <a:rPr lang="en-US"/>
              <a:t> del in pro </a:t>
            </a:r>
            <a:r>
              <a:rPr lang="en-US" err="1"/>
              <a:t>esed</a:t>
            </a:r>
            <a:r>
              <a:rPr lang="en-US"/>
              <a:t> </a:t>
            </a:r>
            <a:r>
              <a:rPr lang="en-US" err="1"/>
              <a:t>entio</a:t>
            </a:r>
            <a:r>
              <a:rPr lang="en-US"/>
              <a:t>. Name </a:t>
            </a:r>
            <a:r>
              <a:rPr lang="en-US" err="1"/>
              <a:t>ped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que </a:t>
            </a:r>
            <a:r>
              <a:rPr lang="en-US" err="1"/>
              <a:t>rehendaepre</a:t>
            </a:r>
            <a:r>
              <a:rPr lang="en-US"/>
              <a:t> </a:t>
            </a:r>
            <a:r>
              <a:rPr lang="en-US" err="1"/>
              <a:t>occus</a:t>
            </a:r>
            <a:r>
              <a:rPr lang="en-US"/>
              <a:t> </a:t>
            </a:r>
            <a:r>
              <a:rPr lang="en-US" err="1"/>
              <a:t>dionem</a:t>
            </a:r>
            <a:r>
              <a:rPr lang="en-US"/>
              <a:t> </a:t>
            </a:r>
            <a:r>
              <a:rPr lang="en-US" err="1"/>
              <a:t>quatecta</a:t>
            </a:r>
            <a:r>
              <a:rPr lang="en-US"/>
              <a:t> qui </a:t>
            </a:r>
            <a:r>
              <a:rPr lang="en-US" err="1"/>
              <a:t>bea</a:t>
            </a:r>
            <a:r>
              <a:rPr lang="en-US"/>
              <a:t> </a:t>
            </a:r>
            <a:r>
              <a:rPr lang="en-US" err="1"/>
              <a:t>voloriassus</a:t>
            </a:r>
            <a:r>
              <a:rPr lang="en-US"/>
              <a:t> </a:t>
            </a:r>
            <a:r>
              <a:rPr lang="en-US" err="1"/>
              <a:t>ilibusa</a:t>
            </a:r>
            <a:r>
              <a:rPr lang="en-US"/>
              <a:t> </a:t>
            </a:r>
            <a:r>
              <a:rPr lang="en-US" err="1"/>
              <a:t>velenecto</a:t>
            </a:r>
            <a:r>
              <a:rPr lang="en-US"/>
              <a:t> </a:t>
            </a:r>
            <a:r>
              <a:rPr lang="en-US" err="1"/>
              <a:t>imus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hariaestiis</a:t>
            </a:r>
            <a:r>
              <a:rPr lang="en-US"/>
              <a:t> </a:t>
            </a:r>
            <a:r>
              <a:rPr lang="en-US" err="1"/>
              <a:t>eosapidunt</a:t>
            </a:r>
            <a:r>
              <a:rPr lang="en-US"/>
              <a:t> quam </a:t>
            </a:r>
            <a:r>
              <a:rPr lang="en-US" err="1"/>
              <a:t>suntiusdae</a:t>
            </a:r>
            <a:r>
              <a:rPr lang="en-US"/>
              <a:t> </a:t>
            </a:r>
            <a:r>
              <a:rPr lang="en-US" err="1"/>
              <a:t>nihicidem</a:t>
            </a:r>
            <a:r>
              <a:rPr lang="en-US"/>
              <a:t> rem. </a:t>
            </a:r>
            <a:r>
              <a:rPr lang="en-US" err="1"/>
              <a:t>Ut</a:t>
            </a:r>
            <a:r>
              <a:rPr lang="en-US"/>
              <a:t> lam, </a:t>
            </a:r>
            <a:r>
              <a:rPr lang="en-US" err="1"/>
              <a:t>odi</a:t>
            </a:r>
            <a:r>
              <a:rPr lang="en-US"/>
              <a:t> id </a:t>
            </a:r>
            <a:r>
              <a:rPr lang="en-US" err="1"/>
              <a:t>ea</a:t>
            </a:r>
            <a:r>
              <a:rPr lang="en-US"/>
              <a:t> sit et </a:t>
            </a:r>
            <a:r>
              <a:rPr lang="en-US" err="1"/>
              <a:t>laut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lique</a:t>
            </a:r>
            <a:r>
              <a:rPr lang="en-US"/>
              <a:t> quid </a:t>
            </a:r>
            <a:r>
              <a:rPr lang="en-US" err="1"/>
              <a:t>modia</a:t>
            </a:r>
            <a:r>
              <a:rPr lang="en-US"/>
              <a:t>.</a:t>
            </a:r>
            <a:r>
              <a:rPr lang="en-US">
                <a:effectLst/>
                <a:latin typeface="Helvetica" charset="0"/>
              </a:rPr>
              <a:t> </a:t>
            </a:r>
            <a:r>
              <a:rPr lang="en-US" err="1"/>
              <a:t>Laborror</a:t>
            </a:r>
            <a:r>
              <a:rPr lang="en-US"/>
              <a:t> </a:t>
            </a:r>
            <a:r>
              <a:rPr lang="en-US" err="1"/>
              <a:t>eculparum</a:t>
            </a:r>
            <a:r>
              <a:rPr lang="en-US"/>
              <a:t> del in pro </a:t>
            </a:r>
            <a:r>
              <a:rPr lang="en-US" err="1"/>
              <a:t>esed</a:t>
            </a:r>
            <a:r>
              <a:rPr lang="en-US"/>
              <a:t> </a:t>
            </a:r>
            <a:r>
              <a:rPr lang="en-US" err="1"/>
              <a:t>entio</a:t>
            </a:r>
            <a:r>
              <a:rPr lang="en-US"/>
              <a:t>. Name </a:t>
            </a:r>
            <a:r>
              <a:rPr lang="en-US" err="1"/>
              <a:t>ped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que </a:t>
            </a:r>
            <a:r>
              <a:rPr lang="en-US" err="1"/>
              <a:t>rehendaepre</a:t>
            </a:r>
            <a:r>
              <a:rPr lang="en-US"/>
              <a:t> </a:t>
            </a:r>
            <a:r>
              <a:rPr lang="en-US" err="1"/>
              <a:t>occus</a:t>
            </a:r>
            <a:r>
              <a:rPr lang="en-US"/>
              <a:t> </a:t>
            </a:r>
            <a:r>
              <a:rPr lang="en-US" err="1"/>
              <a:t>dionem</a:t>
            </a:r>
            <a:r>
              <a:rPr lang="en-US"/>
              <a:t> </a:t>
            </a:r>
            <a:r>
              <a:rPr lang="en-US" err="1"/>
              <a:t>quatecta</a:t>
            </a:r>
            <a:r>
              <a:rPr lang="en-US"/>
              <a:t> qui </a:t>
            </a:r>
            <a:r>
              <a:rPr lang="en-US" err="1"/>
              <a:t>bea</a:t>
            </a:r>
            <a:r>
              <a:rPr lang="en-US"/>
              <a:t> </a:t>
            </a:r>
            <a:r>
              <a:rPr lang="en-US" err="1"/>
              <a:t>voloriassus</a:t>
            </a:r>
            <a:r>
              <a:rPr lang="en-US"/>
              <a:t> </a:t>
            </a:r>
            <a:r>
              <a:rPr lang="en-US" err="1"/>
              <a:t>ilibusa</a:t>
            </a:r>
            <a:r>
              <a:rPr lang="en-US"/>
              <a:t> </a:t>
            </a:r>
            <a:r>
              <a:rPr lang="en-US" err="1"/>
              <a:t>velenecto</a:t>
            </a:r>
            <a:r>
              <a:rPr lang="en-US"/>
              <a:t> </a:t>
            </a:r>
            <a:r>
              <a:rPr lang="en-US" err="1"/>
              <a:t>imus</a:t>
            </a:r>
            <a:r>
              <a:rPr lang="en-US"/>
              <a:t>.</a:t>
            </a:r>
            <a:endParaRPr lang="en-US">
              <a:effectLst/>
              <a:latin typeface="Helvetica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1319586" y="2521470"/>
            <a:ext cx="10180260" cy="2436564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/>
              <a:t>CLICK TO ADD HEADLINE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180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33" name="Title 32"/>
          <p:cNvSpPr>
            <a:spLocks noGrp="1"/>
          </p:cNvSpPr>
          <p:nvPr>
            <p:ph type="title" hasCustomPrompt="1"/>
          </p:nvPr>
        </p:nvSpPr>
        <p:spPr>
          <a:xfrm>
            <a:off x="0" y="7650882"/>
            <a:ext cx="24385588" cy="1800493"/>
          </a:xfrm>
        </p:spPr>
        <p:txBody>
          <a:bodyPr anchor="b" anchorCtr="0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9434826"/>
            <a:ext cx="24385588" cy="1107996"/>
          </a:xfrm>
        </p:spPr>
        <p:txBody>
          <a:bodyPr wrap="square">
            <a:spAutoFit/>
          </a:bodyPr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Intr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660000">
            <a:off x="-1256206" y="-419358"/>
            <a:ext cx="3042063" cy="14056875"/>
          </a:xfrm>
          <a:custGeom>
            <a:avLst/>
            <a:gdLst>
              <a:gd name="connsiteX0" fmla="*/ 0 w 3042063"/>
              <a:gd name="connsiteY0" fmla="*/ 591318 h 14056875"/>
              <a:gd name="connsiteX1" fmla="*/ 3042063 w 3042063"/>
              <a:gd name="connsiteY1" fmla="*/ 0 h 14056875"/>
              <a:gd name="connsiteX2" fmla="*/ 3042063 w 3042063"/>
              <a:gd name="connsiteY2" fmla="*/ 13974336 h 14056875"/>
              <a:gd name="connsiteX3" fmla="*/ 2617439 w 3042063"/>
              <a:gd name="connsiteY3" fmla="*/ 14056875 h 14056875"/>
              <a:gd name="connsiteX4" fmla="*/ 0 w 3042063"/>
              <a:gd name="connsiteY4" fmla="*/ 591318 h 1405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063" h="14056875">
                <a:moveTo>
                  <a:pt x="0" y="591318"/>
                </a:moveTo>
                <a:lnTo>
                  <a:pt x="3042063" y="0"/>
                </a:lnTo>
                <a:lnTo>
                  <a:pt x="3042063" y="13974336"/>
                </a:lnTo>
                <a:lnTo>
                  <a:pt x="2617439" y="14056875"/>
                </a:lnTo>
                <a:lnTo>
                  <a:pt x="0" y="591318"/>
                </a:lnTo>
                <a:close/>
              </a:path>
            </a:pathLst>
          </a:custGeom>
          <a:solidFill>
            <a:srgbClr val="002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85CA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1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>
                <a:solidFill>
                  <a:srgbClr val="E1E1E1"/>
                </a:solidFill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Intro Black">
    <p:bg>
      <p:bgPr>
        <a:solidFill>
          <a:srgbClr val="0085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660000">
            <a:off x="-1256206" y="-419358"/>
            <a:ext cx="3042063" cy="14056875"/>
          </a:xfrm>
          <a:custGeom>
            <a:avLst/>
            <a:gdLst>
              <a:gd name="connsiteX0" fmla="*/ 0 w 3042063"/>
              <a:gd name="connsiteY0" fmla="*/ 591318 h 14056875"/>
              <a:gd name="connsiteX1" fmla="*/ 3042063 w 3042063"/>
              <a:gd name="connsiteY1" fmla="*/ 0 h 14056875"/>
              <a:gd name="connsiteX2" fmla="*/ 3042063 w 3042063"/>
              <a:gd name="connsiteY2" fmla="*/ 13974336 h 14056875"/>
              <a:gd name="connsiteX3" fmla="*/ 2617439 w 3042063"/>
              <a:gd name="connsiteY3" fmla="*/ 14056875 h 14056875"/>
              <a:gd name="connsiteX4" fmla="*/ 0 w 3042063"/>
              <a:gd name="connsiteY4" fmla="*/ 591318 h 1405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063" h="14056875">
                <a:moveTo>
                  <a:pt x="0" y="591318"/>
                </a:moveTo>
                <a:lnTo>
                  <a:pt x="3042063" y="0"/>
                </a:lnTo>
                <a:lnTo>
                  <a:pt x="3042063" y="13974336"/>
                </a:lnTo>
                <a:lnTo>
                  <a:pt x="2617439" y="14056875"/>
                </a:lnTo>
                <a:lnTo>
                  <a:pt x="0" y="591318"/>
                </a:lnTo>
                <a:close/>
              </a:path>
            </a:pathLst>
          </a:custGeom>
          <a:solidFill>
            <a:srgbClr val="002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847978" y="5002842"/>
            <a:ext cx="18218024" cy="18004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0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9280982" y="0"/>
            <a:ext cx="5104606" cy="1778694"/>
          </a:xfrm>
          <a:prstGeom prst="rect">
            <a:avLst/>
          </a:prstGeom>
          <a:solidFill>
            <a:srgbClr val="002B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9280982" y="104517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rgbClr val="FFFFFF"/>
                </a:solidFill>
                <a:latin typeface="Trajan Pro" panose="02020502050506020301" pitchFamily="18" charset="0"/>
              </a:rPr>
              <a:t>MCLA</a:t>
            </a: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0"/>
            <a:ext cx="13716000" cy="13716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/>
              <a:t>Click icon to add photo. Or, drag a photo on to this box.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52490" y="3276547"/>
            <a:ext cx="8136904" cy="2049792"/>
          </a:xfrm>
        </p:spPr>
        <p:txBody>
          <a:bodyPr/>
          <a:lstStyle/>
          <a:p>
            <a:r>
              <a:rPr lang="en-US"/>
              <a:t>Click to edit Headline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982341" y="6463061"/>
            <a:ext cx="8137525" cy="2585323"/>
          </a:xfrm>
        </p:spPr>
        <p:txBody>
          <a:bodyPr/>
          <a:lstStyle>
            <a:lvl1pPr marL="0" indent="0">
              <a:buNone/>
              <a:defRPr baseline="0">
                <a:latin typeface="Yanone Kaffeesatz" panose="00000500000000000000" pitchFamily="2" charset="0"/>
              </a:defRPr>
            </a:lvl1pPr>
          </a:lstStyle>
          <a:p>
            <a:pPr lvl="0"/>
            <a:r>
              <a:rPr lang="en-US"/>
              <a:t>Click to add text </a:t>
            </a:r>
            <a:r>
              <a:rPr lang="en-US" err="1"/>
              <a:t>Laborror</a:t>
            </a:r>
            <a:r>
              <a:rPr lang="en-US"/>
              <a:t> </a:t>
            </a:r>
            <a:r>
              <a:rPr lang="en-US" err="1"/>
              <a:t>eculparum</a:t>
            </a:r>
            <a:r>
              <a:rPr lang="en-US"/>
              <a:t> del in pro </a:t>
            </a:r>
            <a:r>
              <a:rPr lang="en-US" err="1"/>
              <a:t>esed</a:t>
            </a:r>
            <a:r>
              <a:rPr lang="en-US"/>
              <a:t> </a:t>
            </a:r>
            <a:r>
              <a:rPr lang="en-US" err="1"/>
              <a:t>entio</a:t>
            </a:r>
            <a:r>
              <a:rPr lang="en-US"/>
              <a:t>. Name </a:t>
            </a:r>
            <a:r>
              <a:rPr lang="en-US" err="1"/>
              <a:t>ped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que </a:t>
            </a:r>
            <a:r>
              <a:rPr lang="en-US" err="1"/>
              <a:t>rehendaepre</a:t>
            </a:r>
            <a:r>
              <a:rPr lang="en-US"/>
              <a:t> </a:t>
            </a:r>
            <a:r>
              <a:rPr lang="en-US" err="1"/>
              <a:t>occus</a:t>
            </a:r>
            <a:r>
              <a:rPr lang="en-US"/>
              <a:t> </a:t>
            </a:r>
            <a:r>
              <a:rPr lang="en-US" err="1"/>
              <a:t>dionem</a:t>
            </a:r>
            <a:r>
              <a:rPr lang="en-US"/>
              <a:t> </a:t>
            </a:r>
            <a:r>
              <a:rPr lang="en-US" err="1"/>
              <a:t>quatecta</a:t>
            </a:r>
            <a:r>
              <a:rPr lang="en-US"/>
              <a:t> qui </a:t>
            </a:r>
            <a:r>
              <a:rPr lang="en-US" err="1"/>
              <a:t>bea</a:t>
            </a:r>
            <a:r>
              <a:rPr lang="en-US"/>
              <a:t> </a:t>
            </a:r>
            <a:r>
              <a:rPr lang="en-US" err="1"/>
              <a:t>voloriassus</a:t>
            </a:r>
            <a:r>
              <a:rPr lang="en-US"/>
              <a:t> </a:t>
            </a:r>
            <a:r>
              <a:rPr lang="en-US" err="1"/>
              <a:t>ilibusa</a:t>
            </a:r>
            <a:r>
              <a:rPr lang="en-US"/>
              <a:t> </a:t>
            </a:r>
            <a:r>
              <a:rPr lang="en-US" err="1"/>
              <a:t>velenecto</a:t>
            </a:r>
            <a:r>
              <a:rPr lang="en-US"/>
              <a:t> </a:t>
            </a:r>
            <a:r>
              <a:rPr lang="en-US" err="1"/>
              <a:t>imus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hariaestiis</a:t>
            </a:r>
            <a:r>
              <a:rPr lang="en-US"/>
              <a:t> </a:t>
            </a:r>
            <a:r>
              <a:rPr lang="en-US" err="1"/>
              <a:t>eosapidunt</a:t>
            </a:r>
            <a:r>
              <a:rPr lang="en-US"/>
              <a:t> quam </a:t>
            </a:r>
            <a:r>
              <a:rPr lang="en-US" err="1"/>
              <a:t>suntiusdae</a:t>
            </a:r>
            <a:r>
              <a:rPr lang="en-US"/>
              <a:t> </a:t>
            </a:r>
            <a:r>
              <a:rPr lang="en-US" err="1"/>
              <a:t>nihicidem</a:t>
            </a:r>
            <a:r>
              <a:rPr lang="en-US"/>
              <a:t> rem. </a:t>
            </a:r>
            <a:r>
              <a:rPr lang="en-US" err="1"/>
              <a:t>Ut</a:t>
            </a:r>
            <a:r>
              <a:rPr lang="en-US"/>
              <a:t> lam, </a:t>
            </a:r>
            <a:r>
              <a:rPr lang="en-US" err="1"/>
              <a:t>odi</a:t>
            </a:r>
            <a:r>
              <a:rPr lang="en-US"/>
              <a:t> id </a:t>
            </a:r>
            <a:r>
              <a:rPr lang="en-US" err="1"/>
              <a:t>ea</a:t>
            </a:r>
            <a:r>
              <a:rPr lang="en-US"/>
              <a:t> sit et </a:t>
            </a:r>
            <a:r>
              <a:rPr lang="en-US" err="1"/>
              <a:t>laut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lique</a:t>
            </a:r>
            <a:r>
              <a:rPr lang="en-US"/>
              <a:t> quid </a:t>
            </a:r>
            <a:r>
              <a:rPr lang="en-US" err="1"/>
              <a:t>modiae</a:t>
            </a:r>
            <a:r>
              <a:rPr lang="en-US"/>
              <a:t> </a:t>
            </a:r>
            <a:r>
              <a:rPr lang="en-US" err="1"/>
              <a:t>endi</a:t>
            </a:r>
            <a:r>
              <a:rPr lang="en-US"/>
              <a:t> </a:t>
            </a:r>
            <a:r>
              <a:rPr lang="en-US" err="1"/>
              <a:t>vitem</a:t>
            </a:r>
            <a:r>
              <a:rPr lang="en-US"/>
              <a:t>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>
                <a:solidFill>
                  <a:srgbClr val="0085CA"/>
                </a:solidFill>
                <a:latin typeface="Yanone Kaffeesatz ExtraLight" panose="00000300000000000000" pitchFamily="2" charset="0"/>
              </a:defRPr>
            </a:lvl1pPr>
          </a:lstStyle>
          <a:p>
            <a:pPr lvl="0"/>
            <a:r>
              <a:rPr lang="en-US"/>
              <a:t>CLICK TO SUBHEAD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4983135" y="10882058"/>
            <a:ext cx="6933406" cy="646331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>
                <a:latin typeface="Yanone Kaffeesatz" panose="00000500000000000000" pitchFamily="2" charset="0"/>
              </a:defRPr>
            </a:lvl1pPr>
          </a:lstStyle>
          <a:p>
            <a:pPr lvl="0"/>
            <a:r>
              <a:rPr lang="en-US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18380108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0" y="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9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0" y="685800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10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858000" y="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11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858000" y="685800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35994" y="3276547"/>
            <a:ext cx="8136904" cy="2049792"/>
          </a:xfrm>
        </p:spPr>
        <p:txBody>
          <a:bodyPr/>
          <a:lstStyle/>
          <a:p>
            <a:r>
              <a:rPr lang="en-US"/>
              <a:t>Click to edit Headline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982341" y="6463061"/>
            <a:ext cx="8137525" cy="3799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text </a:t>
            </a:r>
            <a:r>
              <a:rPr lang="en-US" err="1"/>
              <a:t>Laborror</a:t>
            </a:r>
            <a:r>
              <a:rPr lang="en-US"/>
              <a:t> </a:t>
            </a:r>
            <a:r>
              <a:rPr lang="en-US" err="1"/>
              <a:t>eculparum</a:t>
            </a:r>
            <a:r>
              <a:rPr lang="en-US"/>
              <a:t> del in pro </a:t>
            </a:r>
            <a:r>
              <a:rPr lang="en-US" err="1"/>
              <a:t>esed</a:t>
            </a:r>
            <a:r>
              <a:rPr lang="en-US"/>
              <a:t> </a:t>
            </a:r>
            <a:r>
              <a:rPr lang="en-US" err="1"/>
              <a:t>entio</a:t>
            </a:r>
            <a:r>
              <a:rPr lang="en-US"/>
              <a:t>. Name </a:t>
            </a:r>
            <a:r>
              <a:rPr lang="en-US" err="1"/>
              <a:t>ped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que </a:t>
            </a:r>
            <a:r>
              <a:rPr lang="en-US" err="1"/>
              <a:t>rehendaepre</a:t>
            </a:r>
            <a:r>
              <a:rPr lang="en-US"/>
              <a:t> </a:t>
            </a:r>
            <a:r>
              <a:rPr lang="en-US" err="1"/>
              <a:t>occus</a:t>
            </a:r>
            <a:r>
              <a:rPr lang="en-US"/>
              <a:t> </a:t>
            </a:r>
            <a:r>
              <a:rPr lang="en-US" err="1"/>
              <a:t>dionem</a:t>
            </a:r>
            <a:r>
              <a:rPr lang="en-US"/>
              <a:t> </a:t>
            </a:r>
            <a:r>
              <a:rPr lang="en-US" err="1"/>
              <a:t>quatecta</a:t>
            </a:r>
            <a:r>
              <a:rPr lang="en-US"/>
              <a:t> qui </a:t>
            </a:r>
            <a:r>
              <a:rPr lang="en-US" err="1"/>
              <a:t>bea</a:t>
            </a:r>
            <a:r>
              <a:rPr lang="en-US"/>
              <a:t> </a:t>
            </a:r>
            <a:r>
              <a:rPr lang="en-US" err="1"/>
              <a:t>voloriassus</a:t>
            </a:r>
            <a:r>
              <a:rPr lang="en-US"/>
              <a:t> </a:t>
            </a:r>
            <a:r>
              <a:rPr lang="en-US" err="1"/>
              <a:t>ilibusa</a:t>
            </a:r>
            <a:r>
              <a:rPr lang="en-US"/>
              <a:t> </a:t>
            </a:r>
            <a:r>
              <a:rPr lang="en-US" err="1"/>
              <a:t>velenecto</a:t>
            </a:r>
            <a:r>
              <a:rPr lang="en-US"/>
              <a:t> </a:t>
            </a:r>
            <a:r>
              <a:rPr lang="en-US" err="1"/>
              <a:t>imus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hariaestiis</a:t>
            </a:r>
            <a:r>
              <a:rPr lang="en-US"/>
              <a:t> </a:t>
            </a:r>
            <a:r>
              <a:rPr lang="en-US" err="1"/>
              <a:t>eosapidunt</a:t>
            </a:r>
            <a:r>
              <a:rPr lang="en-US"/>
              <a:t> quam </a:t>
            </a:r>
            <a:r>
              <a:rPr lang="en-US" err="1"/>
              <a:t>suntiusdae</a:t>
            </a:r>
            <a:r>
              <a:rPr lang="en-US"/>
              <a:t> </a:t>
            </a:r>
            <a:r>
              <a:rPr lang="en-US" err="1"/>
              <a:t>nihicidem</a:t>
            </a:r>
            <a:r>
              <a:rPr lang="en-US"/>
              <a:t> rem. </a:t>
            </a:r>
            <a:r>
              <a:rPr lang="en-US" err="1"/>
              <a:t>Ut</a:t>
            </a:r>
            <a:r>
              <a:rPr lang="en-US"/>
              <a:t> lam, </a:t>
            </a:r>
            <a:r>
              <a:rPr lang="en-US" err="1"/>
              <a:t>odi</a:t>
            </a:r>
            <a:r>
              <a:rPr lang="en-US"/>
              <a:t> id </a:t>
            </a:r>
            <a:r>
              <a:rPr lang="en-US" err="1"/>
              <a:t>ea</a:t>
            </a:r>
            <a:r>
              <a:rPr lang="en-US"/>
              <a:t> sit et </a:t>
            </a:r>
            <a:r>
              <a:rPr lang="en-US" err="1"/>
              <a:t>laut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lique</a:t>
            </a:r>
            <a:r>
              <a:rPr lang="en-US"/>
              <a:t> quid </a:t>
            </a:r>
            <a:r>
              <a:rPr lang="en-US" err="1"/>
              <a:t>modiae</a:t>
            </a:r>
            <a:r>
              <a:rPr lang="en-US"/>
              <a:t> </a:t>
            </a:r>
            <a:r>
              <a:rPr lang="en-US" err="1"/>
              <a:t>endi</a:t>
            </a:r>
            <a:r>
              <a:rPr lang="en-US"/>
              <a:t> </a:t>
            </a:r>
            <a:r>
              <a:rPr lang="en-US" err="1"/>
              <a:t>vitem</a:t>
            </a:r>
            <a:r>
              <a:rPr lang="en-US"/>
              <a:t>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>
                <a:solidFill>
                  <a:srgbClr val="0085CA"/>
                </a:solidFill>
                <a:latin typeface="Yanone Kaffeesatz ExtraLight" panose="00000300000000000000" pitchFamily="2" charset="0"/>
              </a:defRPr>
            </a:lvl1pPr>
          </a:lstStyle>
          <a:p>
            <a:pPr lvl="0"/>
            <a:r>
              <a:rPr lang="en-US"/>
              <a:t>CLICK TO SUBHEAD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4982341" y="10897394"/>
            <a:ext cx="6933406" cy="646331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/>
              <a:t>Click to add bulleted list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14" name="Picture Placeholder 5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57200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15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914400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16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17" name="Picture Placehold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57200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18" name="Picture Placeholder 5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14400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19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20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57200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21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14400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52490" y="4301443"/>
            <a:ext cx="8136904" cy="1024896"/>
          </a:xfrm>
        </p:spPr>
        <p:txBody>
          <a:bodyPr/>
          <a:lstStyle>
            <a:lvl1pPr>
              <a:defRPr b="1" baseline="0">
                <a:latin typeface="Yanone Kaffeesatz" panose="00000500000000000000" pitchFamily="2" charset="0"/>
              </a:defRPr>
            </a:lvl1pPr>
          </a:lstStyle>
          <a:p>
            <a:r>
              <a:rPr lang="en-US"/>
              <a:t>Click to edit Headline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4982341" y="6463061"/>
            <a:ext cx="8137525" cy="3799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text </a:t>
            </a:r>
            <a:r>
              <a:rPr lang="en-US" err="1"/>
              <a:t>Laborror</a:t>
            </a:r>
            <a:r>
              <a:rPr lang="en-US"/>
              <a:t> </a:t>
            </a:r>
            <a:r>
              <a:rPr lang="en-US" err="1"/>
              <a:t>eculparum</a:t>
            </a:r>
            <a:r>
              <a:rPr lang="en-US"/>
              <a:t> del in pro </a:t>
            </a:r>
            <a:r>
              <a:rPr lang="en-US" err="1"/>
              <a:t>esed</a:t>
            </a:r>
            <a:r>
              <a:rPr lang="en-US"/>
              <a:t> </a:t>
            </a:r>
            <a:r>
              <a:rPr lang="en-US" err="1"/>
              <a:t>entio</a:t>
            </a:r>
            <a:r>
              <a:rPr lang="en-US"/>
              <a:t>. Name </a:t>
            </a:r>
            <a:r>
              <a:rPr lang="en-US" err="1"/>
              <a:t>ped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que </a:t>
            </a:r>
            <a:r>
              <a:rPr lang="en-US" err="1"/>
              <a:t>rehendaepre</a:t>
            </a:r>
            <a:r>
              <a:rPr lang="en-US"/>
              <a:t> </a:t>
            </a:r>
            <a:r>
              <a:rPr lang="en-US" err="1"/>
              <a:t>occus</a:t>
            </a:r>
            <a:r>
              <a:rPr lang="en-US"/>
              <a:t> </a:t>
            </a:r>
            <a:r>
              <a:rPr lang="en-US" err="1"/>
              <a:t>dionem</a:t>
            </a:r>
            <a:r>
              <a:rPr lang="en-US"/>
              <a:t> </a:t>
            </a:r>
            <a:r>
              <a:rPr lang="en-US" err="1"/>
              <a:t>quatecta</a:t>
            </a:r>
            <a:r>
              <a:rPr lang="en-US"/>
              <a:t> qui </a:t>
            </a:r>
            <a:r>
              <a:rPr lang="en-US" err="1"/>
              <a:t>bea</a:t>
            </a:r>
            <a:r>
              <a:rPr lang="en-US"/>
              <a:t> </a:t>
            </a:r>
            <a:r>
              <a:rPr lang="en-US" err="1"/>
              <a:t>voloriassus</a:t>
            </a:r>
            <a:r>
              <a:rPr lang="en-US"/>
              <a:t> </a:t>
            </a:r>
            <a:r>
              <a:rPr lang="en-US" err="1"/>
              <a:t>ilibusa</a:t>
            </a:r>
            <a:r>
              <a:rPr lang="en-US"/>
              <a:t> </a:t>
            </a:r>
            <a:r>
              <a:rPr lang="en-US" err="1"/>
              <a:t>velenecto</a:t>
            </a:r>
            <a:r>
              <a:rPr lang="en-US"/>
              <a:t> </a:t>
            </a:r>
            <a:r>
              <a:rPr lang="en-US" err="1"/>
              <a:t>imus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hariaestiis</a:t>
            </a:r>
            <a:r>
              <a:rPr lang="en-US"/>
              <a:t> </a:t>
            </a:r>
            <a:r>
              <a:rPr lang="en-US" err="1"/>
              <a:t>eosapidunt</a:t>
            </a:r>
            <a:r>
              <a:rPr lang="en-US"/>
              <a:t> quam </a:t>
            </a:r>
            <a:r>
              <a:rPr lang="en-US" err="1"/>
              <a:t>suntiusdae</a:t>
            </a:r>
            <a:r>
              <a:rPr lang="en-US"/>
              <a:t> </a:t>
            </a:r>
            <a:r>
              <a:rPr lang="en-US" err="1"/>
              <a:t>nihicidem</a:t>
            </a:r>
            <a:r>
              <a:rPr lang="en-US"/>
              <a:t> rem. </a:t>
            </a:r>
            <a:r>
              <a:rPr lang="en-US" err="1"/>
              <a:t>Ut</a:t>
            </a:r>
            <a:r>
              <a:rPr lang="en-US"/>
              <a:t> lam, </a:t>
            </a:r>
            <a:r>
              <a:rPr lang="en-US" err="1"/>
              <a:t>odi</a:t>
            </a:r>
            <a:r>
              <a:rPr lang="en-US"/>
              <a:t> id </a:t>
            </a:r>
            <a:r>
              <a:rPr lang="en-US" err="1"/>
              <a:t>ea</a:t>
            </a:r>
            <a:r>
              <a:rPr lang="en-US"/>
              <a:t> sit et </a:t>
            </a:r>
            <a:r>
              <a:rPr lang="en-US" err="1"/>
              <a:t>laut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lique</a:t>
            </a:r>
            <a:r>
              <a:rPr lang="en-US"/>
              <a:t> quid </a:t>
            </a:r>
            <a:r>
              <a:rPr lang="en-US" err="1"/>
              <a:t>modiae</a:t>
            </a:r>
            <a:r>
              <a:rPr lang="en-US"/>
              <a:t> </a:t>
            </a:r>
            <a:r>
              <a:rPr lang="en-US" err="1"/>
              <a:t>endi</a:t>
            </a:r>
            <a:r>
              <a:rPr lang="en-US"/>
              <a:t> </a:t>
            </a:r>
            <a:r>
              <a:rPr lang="en-US" err="1"/>
              <a:t>vitem</a:t>
            </a:r>
            <a:r>
              <a:rPr lang="en-US"/>
              <a:t>.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>
                <a:solidFill>
                  <a:srgbClr val="0085CA"/>
                </a:solidFill>
                <a:latin typeface="Yanone Kaffeesatz ExtraLight" panose="00000300000000000000" pitchFamily="2" charset="0"/>
              </a:defRPr>
            </a:lvl1pPr>
          </a:lstStyle>
          <a:p>
            <a:pPr lvl="0"/>
            <a:r>
              <a:rPr lang="en-US"/>
              <a:t>CLICK TO SUBHEAD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4982341" y="10844335"/>
            <a:ext cx="6933406" cy="646331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17165851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Black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48" r="18176" b="798"/>
          <a:stretch/>
        </p:blipFill>
        <p:spPr>
          <a:xfrm flipH="1">
            <a:off x="794" y="-75406"/>
            <a:ext cx="13716000" cy="13868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3716794" y="4605156"/>
            <a:ext cx="10210800" cy="2693045"/>
          </a:xfrm>
        </p:spPr>
        <p:txBody>
          <a:bodyPr anchor="b" anchorCtr="0"/>
          <a:lstStyle>
            <a:lvl1pPr>
              <a:defRPr b="1" cap="all" baseline="0">
                <a:solidFill>
                  <a:srgbClr val="002B49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794" y="7808780"/>
            <a:ext cx="10303991" cy="1800200"/>
          </a:xfrm>
          <a:prstGeom prst="rect">
            <a:avLst/>
          </a:prstGeom>
        </p:spPr>
        <p:txBody>
          <a:bodyPr/>
          <a:lstStyle>
            <a:lvl1pPr>
              <a:defRPr sz="5400" b="1" i="0" cap="all" baseline="0">
                <a:solidFill>
                  <a:srgbClr val="8195A4"/>
                </a:solidFill>
                <a:latin typeface="Yanone Kaffeesatz ExtraLight" panose="00000300000000000000" pitchFamily="2" charset="0"/>
                <a:ea typeface="Yanone Kaffeesatz ExtraLight" panose="00000300000000000000" pitchFamily="2" charset="0"/>
                <a:cs typeface="Yanone Kaffeesatz ExtraLight" panose="00000300000000000000" pitchFamily="2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418055" y="8137285"/>
            <a:ext cx="8915797" cy="1471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>
                <a:solidFill>
                  <a:srgbClr val="FFFFFF"/>
                </a:solidFill>
                <a:latin typeface="Trajan Pro" panose="02020502050506020301" pitchFamily="18" charset="0"/>
              </a:rPr>
              <a:t>MCLA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394224" y="10656558"/>
            <a:ext cx="9490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2B49"/>
                </a:solidFill>
                <a:latin typeface="Yanone Kaffeesatz" panose="00000500000000000000" pitchFamily="2" charset="0"/>
              </a:rPr>
              <a:t>MASSACHUSETTS COLLEGE OF LIBERAL</a:t>
            </a:r>
            <a:r>
              <a:rPr lang="en-US" sz="5400" baseline="0">
                <a:solidFill>
                  <a:srgbClr val="002B49"/>
                </a:solidFill>
                <a:latin typeface="Yanone Kaffeesatz" panose="00000500000000000000" pitchFamily="2" charset="0"/>
              </a:rPr>
              <a:t> ARTS</a:t>
            </a:r>
            <a:endParaRPr lang="en-US" sz="5400">
              <a:solidFill>
                <a:srgbClr val="002B49"/>
              </a:solidFill>
              <a:latin typeface="Yanone Kaffeesatz" panose="000005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9"/>
          <a:stretch/>
        </p:blipFill>
        <p:spPr>
          <a:xfrm>
            <a:off x="794" y="-279463"/>
            <a:ext cx="8057755" cy="11996866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13710842" y="7544594"/>
            <a:ext cx="10369152" cy="0"/>
          </a:xfrm>
          <a:prstGeom prst="line">
            <a:avLst/>
          </a:prstGeom>
          <a:ln>
            <a:solidFill>
              <a:srgbClr val="002B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hoto Gri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43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35" name="Picture Placeholder 5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5315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36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9887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37" name="Picture Placehold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4459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38" name="Picture Placeholder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9031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39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43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40" name="Picture Placehold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315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41" name="Picture Placeholder 5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887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42" name="Picture Placeholder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4459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43" name="Picture Placeholder 5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19031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44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43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45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5315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46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887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47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4459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  <p:sp>
        <p:nvSpPr>
          <p:cNvPr id="48" name="Picture Placeholder 5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9031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add photo.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</p:spTree>
    <p:extLst>
      <p:ext uri="{BB962C8B-B14F-4D97-AF65-F5344CB8AC3E}">
        <p14:creationId xmlns:p14="http://schemas.microsoft.com/office/powerpoint/2010/main" val="5582943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32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add photo. Or, drag your photo on to this box. </a:t>
            </a:r>
            <a:br>
              <a:rPr lang="en-US"/>
            </a:br>
            <a:r>
              <a:rPr lang="en-US"/>
              <a:t>To change photo, delete it and a new placeholder will appear.</a:t>
            </a:r>
          </a:p>
        </p:txBody>
      </p:sp>
    </p:spTree>
    <p:extLst>
      <p:ext uri="{BB962C8B-B14F-4D97-AF65-F5344CB8AC3E}">
        <p14:creationId xmlns:p14="http://schemas.microsoft.com/office/powerpoint/2010/main" val="3556071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vert="horz" wrap="none" lIns="0" rIns="0" anchor="t" anchorCtr="0">
            <a:noAutofit/>
          </a:bodyPr>
          <a:lstStyle>
            <a:lvl1pPr marL="0" indent="0" algn="ctr">
              <a:buNone/>
              <a:defRPr sz="9600" b="0" baseline="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marL="914424" marR="0" lvl="0" indent="-914424" algn="l" defTabSz="2438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Icon to add Video</a:t>
            </a:r>
          </a:p>
        </p:txBody>
      </p:sp>
    </p:spTree>
    <p:extLst>
      <p:ext uri="{BB962C8B-B14F-4D97-AF65-F5344CB8AC3E}">
        <p14:creationId xmlns:p14="http://schemas.microsoft.com/office/powerpoint/2010/main" val="167388107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955138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rgbClr val="002B49"/>
                </a:solidFill>
                <a:latin typeface="Yanone Kaffeesatz" panose="00000500000000000000" pitchFamily="2" charset="0"/>
                <a:ea typeface="Yanone Kaffeesatz" panose="00000500000000000000" pitchFamily="2" charset="0"/>
                <a:cs typeface="Yanone Kaffeesatz" panose="00000500000000000000" pitchFamily="2" charset="0"/>
              </a:defRPr>
            </a:lvl1pPr>
          </a:lstStyle>
          <a:p>
            <a:r>
              <a:rPr lang="en-US"/>
              <a:t>Click to add text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7773194" y="3886994"/>
            <a:ext cx="891579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>
                <a:solidFill>
                  <a:srgbClr val="002B49"/>
                </a:solidFill>
                <a:latin typeface="Trajan Pro" panose="02020502050506020301" pitchFamily="18" charset="0"/>
              </a:rPr>
              <a:t>MCLA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620794" y="6325394"/>
            <a:ext cx="9397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85CA"/>
                </a:solidFill>
                <a:latin typeface="Yanone Kaffeesatz" panose="00000500000000000000" pitchFamily="2" charset="0"/>
              </a:rPr>
              <a:t>MASSACHUSETTS COLLEGE OF LIBERAL</a:t>
            </a:r>
            <a:r>
              <a:rPr lang="en-US" sz="5400" baseline="0">
                <a:solidFill>
                  <a:srgbClr val="0085CA"/>
                </a:solidFill>
                <a:latin typeface="Yanone Kaffeesatz" panose="00000500000000000000" pitchFamily="2" charset="0"/>
              </a:rPr>
              <a:t> ARTS</a:t>
            </a:r>
            <a:endParaRPr lang="en-US" sz="5400">
              <a:solidFill>
                <a:srgbClr val="0085CA"/>
              </a:solidFill>
              <a:latin typeface="Yanone Kaffeesatz" panose="00000500000000000000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91626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Pattern One">
    <p:bg>
      <p:bgPr>
        <a:solidFill>
          <a:srgbClr val="88DB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0680626" y="2034258"/>
            <a:ext cx="0" cy="9649072"/>
          </a:xfrm>
          <a:prstGeom prst="line">
            <a:avLst/>
          </a:prstGeom>
          <a:ln>
            <a:solidFill>
              <a:srgbClr val="E3E9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794" y="4765076"/>
            <a:ext cx="10513168" cy="2693045"/>
          </a:xfrm>
        </p:spPr>
        <p:txBody>
          <a:bodyPr anchor="b" anchorCtr="0"/>
          <a:lstStyle>
            <a:lvl1pPr>
              <a:defRPr b="1" cap="all" baseline="0">
                <a:solidFill>
                  <a:srgbClr val="002B49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794" y="7746153"/>
            <a:ext cx="10513168" cy="90452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Yanone Kaffeesatz ExtraLight" panose="00000300000000000000" pitchFamily="2" charset="0"/>
                <a:ea typeface="Yanone Kaffeesatz ExtraLight" panose="00000300000000000000" pitchFamily="2" charset="0"/>
                <a:cs typeface="Yanone Kaffeesatz ExtraLight" panose="00000300000000000000" pitchFamily="2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73882" y="4765541"/>
            <a:ext cx="891579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>
                <a:solidFill>
                  <a:srgbClr val="002B49"/>
                </a:solidFill>
                <a:latin typeface="Trajan Pro" panose="02020502050506020301" pitchFamily="18" charset="0"/>
              </a:rPr>
              <a:t>MCLA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75645" y="7458121"/>
            <a:ext cx="9248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  <a:latin typeface="Yanone Kaffeesatz" panose="00000500000000000000" pitchFamily="2" charset="0"/>
              </a:rPr>
              <a:t>MASSACHUSETTS COLLEGE OF LIBERAL</a:t>
            </a:r>
            <a:r>
              <a:rPr lang="en-US" sz="5400" baseline="0">
                <a:solidFill>
                  <a:srgbClr val="FFFFFF"/>
                </a:solidFill>
                <a:latin typeface="Yanone Kaffeesatz" panose="00000500000000000000" pitchFamily="2" charset="0"/>
              </a:rPr>
              <a:t> ARTS</a:t>
            </a:r>
            <a:endParaRPr lang="en-US" sz="5400">
              <a:solidFill>
                <a:srgbClr val="FFFFFF"/>
              </a:solidFill>
              <a:latin typeface="Yanone Kaffeesatz" panose="000005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9"/>
          <a:stretch/>
        </p:blipFill>
        <p:spPr>
          <a:xfrm flipH="1">
            <a:off x="16290527" y="5684897"/>
            <a:ext cx="8057755" cy="119968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5572" y="-3002443"/>
            <a:ext cx="11239500" cy="868813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Pattern Two">
    <p:bg>
      <p:bgPr>
        <a:solidFill>
          <a:srgbClr val="0085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1683" y="7626022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rgbClr val="002B49"/>
                </a:solidFill>
                <a:latin typeface="Yanone Kaffeesatz" panose="00000500000000000000" pitchFamily="2" charset="0"/>
                <a:ea typeface="Yanone Kaffeesatz" panose="00000500000000000000" pitchFamily="2" charset="0"/>
                <a:cs typeface="Yanone Kaffeesatz" panose="00000500000000000000" pitchFamily="2" charset="0"/>
              </a:defRPr>
            </a:lvl1pPr>
          </a:lstStyle>
          <a:p>
            <a:r>
              <a:rPr lang="en-US"/>
              <a:t>CLICK TO EDIT TITLE</a:t>
            </a:r>
            <a:endParaRPr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391445"/>
            <a:ext cx="24385588" cy="92589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6000" b="1" i="0" cap="all" baseline="0">
                <a:solidFill>
                  <a:schemeClr val="bg1"/>
                </a:solidFill>
                <a:latin typeface="Yanone Kaffeesatz ExtraLight" panose="00000300000000000000" pitchFamily="2" charset="0"/>
                <a:ea typeface="Yanone Kaffeesatz ExtraLight" panose="00000300000000000000" pitchFamily="2" charset="0"/>
                <a:cs typeface="Yanone Kaffeesatz ExtraLight" panose="00000300000000000000" pitchFamily="2" charset="0"/>
              </a:defRPr>
            </a:lvl1pPr>
            <a:lvl2pPr marL="1219229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2pPr>
            <a:lvl3pPr marL="2438461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3pPr>
            <a:lvl4pPr marL="365769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4pPr>
            <a:lvl5pPr marL="487692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820420" y="2925213"/>
            <a:ext cx="1078811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>
                <a:solidFill>
                  <a:srgbClr val="002B49"/>
                </a:solidFill>
                <a:latin typeface="Trajan Pro" panose="02020502050506020301" pitchFamily="18" charset="0"/>
              </a:rPr>
              <a:t>MCLA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819626" y="5596087"/>
            <a:ext cx="10746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  <a:latin typeface="Yanone Kaffeesatz" panose="00000500000000000000" pitchFamily="2" charset="0"/>
              </a:rPr>
              <a:t>MASSACHUSETTS COLLEGE OF LIBERAL</a:t>
            </a:r>
            <a:r>
              <a:rPr lang="en-US" sz="5400" baseline="0">
                <a:solidFill>
                  <a:srgbClr val="FFFFFF"/>
                </a:solidFill>
                <a:latin typeface="Yanone Kaffeesatz" panose="00000500000000000000" pitchFamily="2" charset="0"/>
              </a:rPr>
              <a:t> ARTS</a:t>
            </a:r>
            <a:endParaRPr lang="en-US" sz="5400">
              <a:solidFill>
                <a:srgbClr val="FFFFFF"/>
              </a:solidFill>
              <a:latin typeface="Yanone Kaffeesatz" panose="00000500000000000000" pitchFamily="2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84477" y="6858794"/>
            <a:ext cx="22860000" cy="0"/>
          </a:xfrm>
          <a:prstGeom prst="line">
            <a:avLst/>
          </a:prstGeom>
          <a:ln>
            <a:solidFill>
              <a:srgbClr val="E3E9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9"/>
          <a:stretch/>
        </p:blipFill>
        <p:spPr>
          <a:xfrm>
            <a:off x="0" y="-3733006"/>
            <a:ext cx="8057755" cy="119968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8882" y="7434722"/>
            <a:ext cx="11239500" cy="868813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10680626" y="0"/>
            <a:ext cx="13704962" cy="13717588"/>
          </a:xfrm>
          <a:prstGeom prst="rect">
            <a:avLst/>
          </a:prstGeom>
          <a:noFill/>
        </p:spPr>
        <p:txBody>
          <a:bodyPr tIns="1005840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1800" b="0" i="0" cap="all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/>
              <a:t>DUOTONE PHOTO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5334794"/>
            <a:ext cx="10513168" cy="1346522"/>
          </a:xfrm>
        </p:spPr>
        <p:txBody>
          <a:bodyPr anchor="b" anchorCtr="0"/>
          <a:lstStyle>
            <a:lvl1pPr>
              <a:defRPr b="1" cap="all" baseline="0">
                <a:solidFill>
                  <a:srgbClr val="002B49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7330294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Knockout 32 Junior Cruisewt" panose="02000503030000020004" pitchFamily="50" charset="0"/>
                <a:ea typeface="Knockout 32 Junior Cruisewt" panose="02000503030000020004" pitchFamily="50" charset="0"/>
                <a:cs typeface="Knockout 32 Junior Cruisewt" panose="02000503030000020004" pitchFamily="50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73882" y="5075684"/>
            <a:ext cx="891579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>
                <a:solidFill>
                  <a:srgbClr val="002B49"/>
                </a:solidFill>
                <a:latin typeface="Trajan Pro" panose="02020502050506020301" pitchFamily="18" charset="0"/>
              </a:rPr>
              <a:t>MCLA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26432" y="7544594"/>
            <a:ext cx="9234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85CA"/>
                </a:solidFill>
                <a:latin typeface="Yanone Kaffeesatz" panose="00000500000000000000" pitchFamily="2" charset="0"/>
              </a:rPr>
              <a:t>MASSACHUSETTS COLLEGE OF LIBERAL</a:t>
            </a:r>
            <a:r>
              <a:rPr lang="en-US" sz="5400" baseline="0">
                <a:solidFill>
                  <a:srgbClr val="0085CA"/>
                </a:solidFill>
                <a:latin typeface="Yanone Kaffeesatz" panose="00000500000000000000" pitchFamily="2" charset="0"/>
              </a:rPr>
              <a:t> ARTS</a:t>
            </a:r>
            <a:endParaRPr lang="en-US" sz="5400">
              <a:solidFill>
                <a:srgbClr val="0085CA"/>
              </a:solidFill>
              <a:latin typeface="Yanone Kaffeesatz" panose="00000500000000000000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Minimal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0680626" y="2034258"/>
            <a:ext cx="0" cy="9649072"/>
          </a:xfrm>
          <a:prstGeom prst="line">
            <a:avLst/>
          </a:prstGeom>
          <a:ln>
            <a:solidFill>
              <a:srgbClr val="E3E9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4554538"/>
            <a:ext cx="10513168" cy="2693045"/>
          </a:xfrm>
        </p:spPr>
        <p:txBody>
          <a:bodyPr anchor="b" anchorCtr="0"/>
          <a:lstStyle>
            <a:lvl1pPr>
              <a:defRPr b="1" cap="all" baseline="0">
                <a:solidFill>
                  <a:srgbClr val="002B49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7535615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rgbClr val="8195A4"/>
                </a:solidFill>
                <a:latin typeface="Yanone Kaffeesatz ExtraLight" panose="00000300000000000000" pitchFamily="2" charset="0"/>
                <a:ea typeface="Yanone Kaffeesatz ExtraLight" panose="00000300000000000000" pitchFamily="2" charset="0"/>
                <a:cs typeface="Yanone Kaffeesatz ExtraLight" panose="00000300000000000000" pitchFamily="2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73882" y="5075684"/>
            <a:ext cx="891579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>
                <a:solidFill>
                  <a:srgbClr val="002B49"/>
                </a:solidFill>
                <a:latin typeface="Trajan Pro" panose="02020502050506020301" pitchFamily="18" charset="0"/>
              </a:rPr>
              <a:t>MCLA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73882" y="7535615"/>
            <a:ext cx="9234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85CA"/>
                </a:solidFill>
                <a:latin typeface="Yanone Kaffeesatz" panose="00000500000000000000" pitchFamily="2" charset="0"/>
              </a:rPr>
              <a:t>MASSACHUSETTS COLLEGE OF LIBERAL</a:t>
            </a:r>
            <a:r>
              <a:rPr lang="en-US" sz="5400" baseline="0">
                <a:solidFill>
                  <a:srgbClr val="0085CA"/>
                </a:solidFill>
                <a:latin typeface="Yanone Kaffeesatz" panose="00000500000000000000" pitchFamily="2" charset="0"/>
              </a:rPr>
              <a:t> ARTS</a:t>
            </a:r>
            <a:endParaRPr lang="en-US" sz="5400">
              <a:solidFill>
                <a:srgbClr val="0085CA"/>
              </a:solidFill>
              <a:latin typeface="Yanone Kaffeesatz" panose="00000500000000000000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Minimal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485669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rgbClr val="002B49"/>
                </a:solidFill>
                <a:latin typeface="Yanone Kaffeesatz" panose="00000500000000000000" pitchFamily="2" charset="0"/>
                <a:ea typeface="Yanone Kaffeesatz" panose="00000500000000000000" pitchFamily="2" charset="0"/>
                <a:cs typeface="Yanone Kaffeesatz" panose="00000500000000000000" pitchFamily="2" charset="0"/>
              </a:defRPr>
            </a:lvl1pPr>
          </a:lstStyle>
          <a:p>
            <a:r>
              <a:rPr lang="en-US"/>
              <a:t>CLICK TO EDIT TITLE</a:t>
            </a:r>
            <a:endParaRPr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973991"/>
            <a:ext cx="24385588" cy="92589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6000" b="1" i="0" cap="all" baseline="0">
                <a:solidFill>
                  <a:srgbClr val="8195A4"/>
                </a:solidFill>
                <a:latin typeface="Yanone Kaffeesatz ExtraLight" panose="00000300000000000000" pitchFamily="2" charset="0"/>
                <a:ea typeface="Yanone Kaffeesatz ExtraLight" panose="00000300000000000000" pitchFamily="2" charset="0"/>
                <a:cs typeface="Yanone Kaffeesatz ExtraLight" panose="00000300000000000000" pitchFamily="2" charset="0"/>
              </a:defRPr>
            </a:lvl1pPr>
            <a:lvl2pPr marL="1219229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2pPr>
            <a:lvl3pPr marL="2438461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3pPr>
            <a:lvl4pPr marL="365769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4pPr>
            <a:lvl5pPr marL="487692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773194" y="3886994"/>
            <a:ext cx="891579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>
                <a:solidFill>
                  <a:srgbClr val="002B49"/>
                </a:solidFill>
                <a:latin typeface="Trajan Pro" panose="02020502050506020301" pitchFamily="18" charset="0"/>
              </a:rPr>
              <a:t>MCLA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684493" y="6407919"/>
            <a:ext cx="9321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85CA"/>
                </a:solidFill>
                <a:latin typeface="Yanone Kaffeesatz" panose="00000500000000000000" pitchFamily="2" charset="0"/>
              </a:rPr>
              <a:t>MASSACHUSETTS COLLEGE OF LIBERAL</a:t>
            </a:r>
            <a:r>
              <a:rPr lang="en-US" sz="5400" baseline="0">
                <a:solidFill>
                  <a:srgbClr val="0085CA"/>
                </a:solidFill>
                <a:latin typeface="Yanone Kaffeesatz" panose="00000500000000000000" pitchFamily="2" charset="0"/>
              </a:rPr>
              <a:t> ARTS</a:t>
            </a:r>
            <a:endParaRPr lang="en-US" sz="5400">
              <a:solidFill>
                <a:srgbClr val="0085CA"/>
              </a:solidFill>
              <a:latin typeface="Yanone Kaffeesatz" panose="00000500000000000000" pitchFamily="2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15194" y="7620794"/>
            <a:ext cx="22860000" cy="0"/>
          </a:xfrm>
          <a:prstGeom prst="line">
            <a:avLst/>
          </a:prstGeom>
          <a:ln>
            <a:solidFill>
              <a:srgbClr val="E3E9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>
                <a:solidFill>
                  <a:srgbClr val="8195A4"/>
                </a:solidFill>
                <a:latin typeface="Yanone Kaffeesatz ExtraLight" panose="00000300000000000000" pitchFamily="2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922690"/>
            <a:ext cx="15986025" cy="2718693"/>
          </a:xfrm>
        </p:spPr>
        <p:txBody>
          <a:bodyPr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baseline="0" smtClean="0">
                <a:solidFill>
                  <a:srgbClr val="002B49"/>
                </a:solidFill>
                <a:effectLst/>
                <a:latin typeface="Yanone Kaffeesatz" panose="00000500000000000000" pitchFamily="2" charset="0"/>
              </a:defRPr>
            </a:lvl1pPr>
          </a:lstStyle>
          <a:p>
            <a:r>
              <a:rPr lang="en-US"/>
              <a:t>Click to add text. </a:t>
            </a:r>
            <a:r>
              <a:rPr lang="en-US" err="1"/>
              <a:t>Laborror</a:t>
            </a:r>
            <a:r>
              <a:rPr lang="en-US"/>
              <a:t> </a:t>
            </a:r>
            <a:r>
              <a:rPr lang="en-US" err="1"/>
              <a:t>eculparum</a:t>
            </a:r>
            <a:r>
              <a:rPr lang="en-US"/>
              <a:t> del in pro </a:t>
            </a:r>
            <a:r>
              <a:rPr lang="en-US" err="1"/>
              <a:t>esed</a:t>
            </a:r>
            <a:r>
              <a:rPr lang="en-US"/>
              <a:t> </a:t>
            </a:r>
            <a:r>
              <a:rPr lang="en-US" err="1"/>
              <a:t>entio</a:t>
            </a:r>
            <a:r>
              <a:rPr lang="en-US"/>
              <a:t>. Name </a:t>
            </a:r>
            <a:r>
              <a:rPr lang="en-US" err="1"/>
              <a:t>ped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que </a:t>
            </a:r>
            <a:r>
              <a:rPr lang="en-US" err="1"/>
              <a:t>rehendaepre</a:t>
            </a:r>
            <a:r>
              <a:rPr lang="en-US"/>
              <a:t> </a:t>
            </a:r>
            <a:r>
              <a:rPr lang="en-US" err="1"/>
              <a:t>occus</a:t>
            </a:r>
            <a:r>
              <a:rPr lang="en-US"/>
              <a:t> </a:t>
            </a:r>
            <a:r>
              <a:rPr lang="en-US" err="1"/>
              <a:t>dionem</a:t>
            </a:r>
            <a:r>
              <a:rPr lang="en-US"/>
              <a:t> </a:t>
            </a:r>
            <a:r>
              <a:rPr lang="en-US" err="1"/>
              <a:t>quatecta</a:t>
            </a:r>
            <a:r>
              <a:rPr lang="en-US"/>
              <a:t> qui </a:t>
            </a:r>
            <a:r>
              <a:rPr lang="en-US" err="1"/>
              <a:t>bea</a:t>
            </a:r>
            <a:r>
              <a:rPr lang="en-US"/>
              <a:t> </a:t>
            </a:r>
            <a:r>
              <a:rPr lang="en-US" err="1"/>
              <a:t>voloriassus</a:t>
            </a:r>
            <a:r>
              <a:rPr lang="en-US"/>
              <a:t> </a:t>
            </a:r>
            <a:r>
              <a:rPr lang="en-US" err="1"/>
              <a:t>ilibusa</a:t>
            </a:r>
            <a:r>
              <a:rPr lang="en-US"/>
              <a:t> </a:t>
            </a:r>
            <a:r>
              <a:rPr lang="en-US" err="1"/>
              <a:t>velenecto</a:t>
            </a:r>
            <a:r>
              <a:rPr lang="en-US"/>
              <a:t> </a:t>
            </a:r>
            <a:r>
              <a:rPr lang="en-US" err="1"/>
              <a:t>imus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hariaestiis</a:t>
            </a:r>
            <a:r>
              <a:rPr lang="en-US"/>
              <a:t> </a:t>
            </a:r>
            <a:r>
              <a:rPr lang="en-US" err="1"/>
              <a:t>eosapidunt</a:t>
            </a:r>
            <a:r>
              <a:rPr lang="en-US"/>
              <a:t> quam </a:t>
            </a:r>
            <a:r>
              <a:rPr lang="en-US" err="1"/>
              <a:t>suntiusdae</a:t>
            </a:r>
            <a:r>
              <a:rPr lang="en-US"/>
              <a:t> </a:t>
            </a:r>
            <a:r>
              <a:rPr lang="en-US" err="1"/>
              <a:t>nihicidem</a:t>
            </a:r>
            <a:r>
              <a:rPr lang="en-US"/>
              <a:t> rem. </a:t>
            </a:r>
            <a:r>
              <a:rPr lang="en-US" err="1"/>
              <a:t>Ut</a:t>
            </a:r>
            <a:r>
              <a:rPr lang="en-US"/>
              <a:t> lam, </a:t>
            </a:r>
            <a:r>
              <a:rPr lang="en-US" err="1"/>
              <a:t>odi</a:t>
            </a:r>
            <a:r>
              <a:rPr lang="en-US"/>
              <a:t> id </a:t>
            </a:r>
            <a:r>
              <a:rPr lang="en-US" err="1"/>
              <a:t>ea</a:t>
            </a:r>
            <a:r>
              <a:rPr lang="en-US"/>
              <a:t> sit et </a:t>
            </a:r>
            <a:r>
              <a:rPr lang="en-US" err="1"/>
              <a:t>laut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lique</a:t>
            </a:r>
            <a:r>
              <a:rPr lang="en-US"/>
              <a:t> quid </a:t>
            </a:r>
            <a:r>
              <a:rPr lang="en-US" err="1"/>
              <a:t>modiae</a:t>
            </a:r>
            <a:r>
              <a:rPr lang="en-US"/>
              <a:t> </a:t>
            </a:r>
            <a:r>
              <a:rPr lang="en-US" err="1"/>
              <a:t>endi</a:t>
            </a:r>
            <a:r>
              <a:rPr lang="en-US"/>
              <a:t> </a:t>
            </a:r>
            <a:r>
              <a:rPr lang="en-US" err="1"/>
              <a:t>vitem</a:t>
            </a:r>
            <a:r>
              <a:rPr lang="en-US"/>
              <a:t> </a:t>
            </a:r>
            <a:r>
              <a:rPr lang="en-US" err="1"/>
              <a:t>volorit</a:t>
            </a:r>
            <a:r>
              <a:rPr lang="en-US"/>
              <a:t> </a:t>
            </a:r>
            <a:r>
              <a:rPr lang="en-US" err="1"/>
              <a:t>iorem</a:t>
            </a:r>
            <a:r>
              <a:rPr lang="en-US"/>
              <a:t>. Bea </a:t>
            </a:r>
            <a:r>
              <a:rPr lang="en-US" err="1"/>
              <a:t>cus</a:t>
            </a:r>
            <a:r>
              <a:rPr lang="en-US"/>
              <a:t> </a:t>
            </a:r>
            <a:r>
              <a:rPr lang="en-US" err="1"/>
              <a:t>eatis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accus</a:t>
            </a:r>
            <a:r>
              <a:rPr lang="en-US"/>
              <a:t>, ne </a:t>
            </a:r>
            <a:r>
              <a:rPr lang="en-US" err="1"/>
              <a:t>molenda</a:t>
            </a:r>
            <a:r>
              <a:rPr lang="en-US"/>
              <a:t> </a:t>
            </a:r>
            <a:r>
              <a:rPr lang="en-US" err="1"/>
              <a:t>invelit</a:t>
            </a:r>
            <a:r>
              <a:rPr lang="en-US"/>
              <a:t> </a:t>
            </a:r>
            <a:r>
              <a:rPr lang="en-US" err="1"/>
              <a:t>iurepudae</a:t>
            </a:r>
            <a:r>
              <a:rPr lang="en-US"/>
              <a:t> </a:t>
            </a:r>
            <a:r>
              <a:rPr lang="en-US" err="1"/>
              <a:t>maximin</a:t>
            </a:r>
            <a:r>
              <a:rPr lang="en-US"/>
              <a:t> </a:t>
            </a:r>
            <a:r>
              <a:rPr lang="en-US" err="1"/>
              <a:t>imagnate</a:t>
            </a:r>
            <a:r>
              <a:rPr lang="en-US"/>
              <a:t> </a:t>
            </a:r>
            <a:r>
              <a:rPr lang="en-US" err="1"/>
              <a:t>officima</a:t>
            </a:r>
            <a:r>
              <a:rPr lang="en-US"/>
              <a:t> </a:t>
            </a:r>
            <a:r>
              <a:rPr lang="en-US" err="1"/>
              <a:t>corruptas</a:t>
            </a:r>
            <a:r>
              <a:rPr lang="en-US"/>
              <a:t> </a:t>
            </a:r>
            <a:r>
              <a:rPr lang="en-US" err="1"/>
              <a:t>simoditam</a:t>
            </a:r>
            <a:r>
              <a:rPr lang="en-US"/>
              <a:t> </a:t>
            </a:r>
            <a:r>
              <a:rPr lang="en-US" err="1"/>
              <a:t>repersp</a:t>
            </a:r>
            <a:r>
              <a:rPr lang="en-US"/>
              <a:t> </a:t>
            </a:r>
            <a:r>
              <a:rPr lang="en-US" err="1"/>
              <a:t>erumenimi</a:t>
            </a:r>
            <a:r>
              <a:rPr lang="en-US"/>
              <a:t>, </a:t>
            </a:r>
            <a:r>
              <a:rPr lang="en-US" err="1"/>
              <a:t>sitate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maio</a:t>
            </a:r>
            <a:r>
              <a:rPr lang="en-US"/>
              <a:t>. </a:t>
            </a:r>
            <a:r>
              <a:rPr lang="en-US" err="1"/>
              <a:t>Incias</a:t>
            </a:r>
            <a:r>
              <a:rPr lang="en-US"/>
              <a:t> et </a:t>
            </a:r>
            <a:r>
              <a:rPr lang="en-US" err="1"/>
              <a:t>volupta</a:t>
            </a:r>
            <a:r>
              <a:rPr lang="en-US"/>
              <a:t> </a:t>
            </a:r>
            <a:r>
              <a:rPr lang="en-US" err="1"/>
              <a:t>ecestet</a:t>
            </a:r>
            <a:r>
              <a:rPr lang="en-US"/>
              <a:t>,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eum</a:t>
            </a:r>
            <a:r>
              <a:rPr lang="en-US"/>
              <a:t> am </a:t>
            </a:r>
            <a:r>
              <a:rPr lang="en-US" err="1"/>
              <a:t>ipic</a:t>
            </a:r>
            <a:r>
              <a:rPr lang="en-US"/>
              <a:t> tempore </a:t>
            </a:r>
            <a:r>
              <a:rPr lang="en-US" err="1"/>
              <a:t>explandam</a:t>
            </a:r>
            <a:r>
              <a:rPr lang="en-US"/>
              <a:t>. 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0882058"/>
            <a:ext cx="6933405" cy="679673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/>
              <a:t>Click to add bulleted list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215230" y="3831060"/>
            <a:ext cx="21110012" cy="75406"/>
          </a:xfrm>
          <a:prstGeom prst="line">
            <a:avLst/>
          </a:prstGeom>
          <a:ln>
            <a:solidFill>
              <a:srgbClr val="E3E9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922690"/>
            <a:ext cx="16706105" cy="4757713"/>
          </a:xfrm>
        </p:spPr>
        <p:txBody>
          <a:bodyPr numCol="2" spcCol="914400"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baseline="0" smtClean="0">
                <a:effectLst/>
                <a:latin typeface="Yanone Kaffeesatz" panose="00000500000000000000" pitchFamily="2" charset="0"/>
              </a:defRPr>
            </a:lvl1pPr>
          </a:lstStyle>
          <a:p>
            <a:r>
              <a:rPr lang="en-US"/>
              <a:t>Click to add text. </a:t>
            </a:r>
            <a:r>
              <a:rPr lang="en-US" err="1"/>
              <a:t>Laborror</a:t>
            </a:r>
            <a:r>
              <a:rPr lang="en-US"/>
              <a:t> </a:t>
            </a:r>
            <a:r>
              <a:rPr lang="en-US" err="1"/>
              <a:t>eculparum</a:t>
            </a:r>
            <a:r>
              <a:rPr lang="en-US"/>
              <a:t> del in pro </a:t>
            </a:r>
            <a:r>
              <a:rPr lang="en-US" err="1"/>
              <a:t>esed</a:t>
            </a:r>
            <a:r>
              <a:rPr lang="en-US"/>
              <a:t> </a:t>
            </a:r>
            <a:r>
              <a:rPr lang="en-US" err="1"/>
              <a:t>entio</a:t>
            </a:r>
            <a:r>
              <a:rPr lang="en-US"/>
              <a:t>. Name </a:t>
            </a:r>
            <a:r>
              <a:rPr lang="en-US" err="1"/>
              <a:t>ped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que </a:t>
            </a:r>
            <a:r>
              <a:rPr lang="en-US" err="1"/>
              <a:t>rehendaepre</a:t>
            </a:r>
            <a:r>
              <a:rPr lang="en-US"/>
              <a:t> </a:t>
            </a:r>
            <a:r>
              <a:rPr lang="en-US" err="1"/>
              <a:t>occus</a:t>
            </a:r>
            <a:r>
              <a:rPr lang="en-US"/>
              <a:t> </a:t>
            </a:r>
            <a:r>
              <a:rPr lang="en-US" err="1"/>
              <a:t>dionem</a:t>
            </a:r>
            <a:r>
              <a:rPr lang="en-US"/>
              <a:t> </a:t>
            </a:r>
            <a:r>
              <a:rPr lang="en-US" err="1"/>
              <a:t>quatecta</a:t>
            </a:r>
            <a:r>
              <a:rPr lang="en-US"/>
              <a:t> qui </a:t>
            </a:r>
            <a:r>
              <a:rPr lang="en-US" err="1"/>
              <a:t>bea</a:t>
            </a:r>
            <a:r>
              <a:rPr lang="en-US"/>
              <a:t> </a:t>
            </a:r>
            <a:r>
              <a:rPr lang="en-US" err="1"/>
              <a:t>voloriassus</a:t>
            </a:r>
            <a:r>
              <a:rPr lang="en-US"/>
              <a:t> </a:t>
            </a:r>
            <a:r>
              <a:rPr lang="en-US" err="1"/>
              <a:t>ilibusa</a:t>
            </a:r>
            <a:r>
              <a:rPr lang="en-US"/>
              <a:t> </a:t>
            </a:r>
            <a:r>
              <a:rPr lang="en-US" err="1"/>
              <a:t>suntiusdae</a:t>
            </a:r>
            <a:r>
              <a:rPr lang="en-US"/>
              <a:t> </a:t>
            </a:r>
            <a:r>
              <a:rPr lang="en-US" err="1"/>
              <a:t>nihicidem</a:t>
            </a:r>
            <a:r>
              <a:rPr lang="en-US"/>
              <a:t> rem. Bea </a:t>
            </a:r>
            <a:r>
              <a:rPr lang="en-US" err="1"/>
              <a:t>cus</a:t>
            </a:r>
            <a:r>
              <a:rPr lang="en-US"/>
              <a:t> </a:t>
            </a:r>
            <a:r>
              <a:rPr lang="en-US" err="1"/>
              <a:t>eatis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accus</a:t>
            </a:r>
            <a:r>
              <a:rPr lang="en-US"/>
              <a:t>, ne </a:t>
            </a:r>
            <a:r>
              <a:rPr lang="en-US" err="1"/>
              <a:t>molenda</a:t>
            </a:r>
            <a:r>
              <a:rPr lang="en-US"/>
              <a:t> </a:t>
            </a:r>
            <a:r>
              <a:rPr lang="en-US" err="1"/>
              <a:t>invelit</a:t>
            </a:r>
            <a:r>
              <a:rPr lang="en-US"/>
              <a:t> </a:t>
            </a:r>
            <a:r>
              <a:rPr lang="en-US" err="1"/>
              <a:t>iurepudae</a:t>
            </a:r>
            <a:r>
              <a:rPr lang="en-US"/>
              <a:t> </a:t>
            </a:r>
            <a:r>
              <a:rPr lang="en-US" err="1"/>
              <a:t>maximin</a:t>
            </a:r>
            <a:r>
              <a:rPr lang="en-US"/>
              <a:t> </a:t>
            </a:r>
            <a:r>
              <a:rPr lang="en-US" err="1"/>
              <a:t>imagnate</a:t>
            </a:r>
            <a:r>
              <a:rPr lang="en-US"/>
              <a:t> </a:t>
            </a:r>
            <a:r>
              <a:rPr lang="en-US" err="1"/>
              <a:t>officima</a:t>
            </a:r>
            <a:r>
              <a:rPr lang="en-US"/>
              <a:t> </a:t>
            </a:r>
            <a:r>
              <a:rPr lang="en-US" err="1"/>
              <a:t>corruptas</a:t>
            </a:r>
            <a:r>
              <a:rPr lang="en-US"/>
              <a:t> </a:t>
            </a:r>
            <a:r>
              <a:rPr lang="en-US" err="1"/>
              <a:t>simoditam</a:t>
            </a:r>
            <a:r>
              <a:rPr lang="en-US"/>
              <a:t> </a:t>
            </a:r>
            <a:r>
              <a:rPr lang="en-US" err="1"/>
              <a:t>repersp</a:t>
            </a:r>
            <a:r>
              <a:rPr lang="en-US"/>
              <a:t> </a:t>
            </a:r>
            <a:r>
              <a:rPr lang="en-US" err="1"/>
              <a:t>erumenimi</a:t>
            </a:r>
            <a:r>
              <a:rPr lang="en-US"/>
              <a:t>, </a:t>
            </a:r>
            <a:r>
              <a:rPr lang="en-US" err="1"/>
              <a:t>sitate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maio</a:t>
            </a:r>
            <a:r>
              <a:rPr lang="en-US"/>
              <a:t>. </a:t>
            </a:r>
            <a:r>
              <a:rPr lang="en-US" err="1"/>
              <a:t>Incias</a:t>
            </a:r>
            <a:r>
              <a:rPr lang="en-US"/>
              <a:t> et </a:t>
            </a:r>
            <a:r>
              <a:rPr lang="en-US" err="1"/>
              <a:t>volupta</a:t>
            </a:r>
            <a:r>
              <a:rPr lang="en-US"/>
              <a:t> </a:t>
            </a:r>
            <a:r>
              <a:rPr lang="en-US" err="1"/>
              <a:t>ecestet</a:t>
            </a:r>
            <a:r>
              <a:rPr lang="en-US"/>
              <a:t>,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eum</a:t>
            </a:r>
            <a:r>
              <a:rPr lang="en-US"/>
              <a:t> am </a:t>
            </a:r>
            <a:r>
              <a:rPr lang="en-US" err="1"/>
              <a:t>ipic</a:t>
            </a:r>
            <a:r>
              <a:rPr lang="en-US"/>
              <a:t> tempore </a:t>
            </a:r>
            <a:r>
              <a:rPr lang="en-US" err="1"/>
              <a:t>explandam</a:t>
            </a:r>
            <a:r>
              <a:rPr lang="en-US"/>
              <a:t> arum </a:t>
            </a:r>
            <a:r>
              <a:rPr lang="en-US" err="1"/>
              <a:t>sapicimus</a:t>
            </a:r>
            <a:r>
              <a:rPr lang="en-US"/>
              <a:t> </a:t>
            </a:r>
            <a:r>
              <a:rPr lang="en-US" err="1"/>
              <a:t>apidi</a:t>
            </a:r>
            <a:r>
              <a:rPr lang="en-US"/>
              <a:t> </a:t>
            </a:r>
            <a:r>
              <a:rPr lang="en-US" err="1"/>
              <a:t>occates</a:t>
            </a:r>
            <a:r>
              <a:rPr lang="en-US"/>
              <a:t> quae ne </a:t>
            </a:r>
            <a:r>
              <a:rPr lang="en-US" err="1"/>
              <a:t>porem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sum quae et et </a:t>
            </a:r>
            <a:r>
              <a:rPr lang="en-US" err="1"/>
              <a:t>libus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et lit </a:t>
            </a:r>
            <a:r>
              <a:rPr lang="en-US" err="1"/>
              <a:t>repra</a:t>
            </a:r>
            <a:r>
              <a:rPr lang="en-US"/>
              <a:t> </a:t>
            </a:r>
            <a:r>
              <a:rPr lang="en-US" err="1"/>
              <a:t>nat</a:t>
            </a:r>
            <a:r>
              <a:rPr lang="en-US"/>
              <a:t> </a:t>
            </a:r>
            <a:r>
              <a:rPr lang="en-US" err="1"/>
              <a:t>ventios</a:t>
            </a:r>
            <a:r>
              <a:rPr lang="en-US"/>
              <a:t> </a:t>
            </a:r>
            <a:r>
              <a:rPr lang="en-US" err="1"/>
              <a:t>nonsectatio</a:t>
            </a:r>
            <a:r>
              <a:rPr lang="en-US"/>
              <a:t> </a:t>
            </a:r>
            <a:r>
              <a:rPr lang="en-US" err="1"/>
              <a:t>venis</a:t>
            </a:r>
            <a:r>
              <a:rPr lang="en-US"/>
              <a:t> ate non nus.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21032788" cy="1218282"/>
          </a:xfrm>
        </p:spPr>
        <p:txBody>
          <a:bodyPr/>
          <a:lstStyle/>
          <a:p>
            <a:r>
              <a:rPr lang="en-US"/>
              <a:t>CLICK TO ADD HEADLINE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>
                <a:solidFill>
                  <a:srgbClr val="8195A4"/>
                </a:solidFill>
                <a:latin typeface="Yanone Kaffeesatz ExtraLight" panose="00000300000000000000" pitchFamily="2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1432599"/>
            <a:ext cx="6933406" cy="679673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/>
              <a:t>Click to add bulleted list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1215231" y="3906466"/>
            <a:ext cx="21110011" cy="794"/>
          </a:xfrm>
          <a:prstGeom prst="line">
            <a:avLst/>
          </a:prstGeom>
          <a:ln>
            <a:solidFill>
              <a:srgbClr val="E3E9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12120786" y="5868194"/>
            <a:ext cx="8428162" cy="13465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lvl="0"/>
            <a:r>
              <a:rPr lang="en-US"/>
              <a:t>CLICK TO EDIT TITLE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12120786" y="7434858"/>
            <a:ext cx="8428162" cy="1800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6500"/>
              </a:lnSpc>
              <a:spcBef>
                <a:spcPts val="1000"/>
              </a:spcBef>
              <a:buFont typeface="Arial"/>
              <a:buNone/>
              <a:defRPr sz="6000" b="1" i="0" kern="1200" baseline="0">
                <a:solidFill>
                  <a:schemeClr val="tx1"/>
                </a:solidFill>
                <a:latin typeface="Archivo" charset="0"/>
                <a:ea typeface="Archivo" charset="0"/>
                <a:cs typeface="Archiv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>
                <a:solidFill>
                  <a:srgbClr val="8195A4"/>
                </a:solidFill>
                <a:latin typeface="Yanone Kaffeesatz ExtraLight" panose="00000300000000000000" pitchFamily="2" charset="0"/>
              </a:rPr>
              <a:t>CLICK TO EDIT SUBTITLE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2120786" y="7399054"/>
            <a:ext cx="8428162" cy="35804"/>
          </a:xfrm>
          <a:prstGeom prst="line">
            <a:avLst/>
          </a:prstGeom>
          <a:ln>
            <a:solidFill>
              <a:srgbClr val="E3E9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8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0" r:id="rId3"/>
    <p:sldLayoutId id="2147484309" r:id="rId4"/>
    <p:sldLayoutId id="2147484348" r:id="rId5"/>
    <p:sldLayoutId id="2147484346" r:id="rId6"/>
    <p:sldLayoutId id="2147484347" r:id="rId7"/>
  </p:sldLayoutIdLst>
  <p:transition>
    <p:fade/>
  </p:transition>
  <p:txStyles>
    <p:titleStyle>
      <a:lvl1pPr algn="l" defTabSz="914400" rtl="0" eaLnBrk="1" latinLnBrk="0" hangingPunct="1">
        <a:lnSpc>
          <a:spcPts val="10500"/>
        </a:lnSpc>
        <a:spcBef>
          <a:spcPct val="0"/>
        </a:spcBef>
        <a:buNone/>
        <a:defRPr lang="en-US" sz="9600" b="1" i="0" kern="1200" dirty="0" smtClean="0">
          <a:solidFill>
            <a:srgbClr val="002B49"/>
          </a:solidFill>
          <a:latin typeface="Yanone Kaffeesatz" panose="00000500000000000000" pitchFamily="2" charset="0"/>
          <a:ea typeface="Yanone Kaffeesatz" panose="00000500000000000000" pitchFamily="2" charset="0"/>
          <a:cs typeface="Yanone Kaffeesatz" panose="00000500000000000000" pitchFamily="2" charset="0"/>
        </a:defRPr>
      </a:lvl1pPr>
    </p:titleStyle>
    <p:bodyStyle>
      <a:lvl1pPr marL="0" indent="0" algn="l" defTabSz="914400" rtl="0" eaLnBrk="1" latinLnBrk="0" hangingPunct="1">
        <a:lnSpc>
          <a:spcPts val="6500"/>
        </a:lnSpc>
        <a:spcBef>
          <a:spcPts val="1000"/>
        </a:spcBef>
        <a:buFont typeface="Arial"/>
        <a:buNone/>
        <a:defRPr sz="6000" b="1" kern="1200" baseline="0">
          <a:solidFill>
            <a:schemeClr val="tx1"/>
          </a:solidFill>
          <a:latin typeface="Archivo Black" charset="0"/>
          <a:ea typeface="Archivo Black" charset="0"/>
          <a:cs typeface="Archivo Black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 userDrawn="1"/>
        </p:nvSpPr>
        <p:spPr>
          <a:xfrm rot="6977938" flipH="1">
            <a:off x="9464979" y="-2370421"/>
            <a:ext cx="27346710" cy="21613277"/>
          </a:xfrm>
          <a:prstGeom prst="triangle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1292454" y="2521471"/>
            <a:ext cx="21032788" cy="121828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92454" y="4482530"/>
            <a:ext cx="21032788" cy="46807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9280982" y="0"/>
            <a:ext cx="5104606" cy="1778694"/>
          </a:xfrm>
          <a:prstGeom prst="rect">
            <a:avLst/>
          </a:prstGeom>
          <a:solidFill>
            <a:srgbClr val="002B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9280982" y="104517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rgbClr val="FFFFFF"/>
                </a:solidFill>
                <a:latin typeface="Trajan Pro" panose="02020502050506020301" pitchFamily="18" charset="0"/>
              </a:rPr>
              <a:t>MCLA</a:t>
            </a:r>
          </a:p>
        </p:txBody>
      </p:sp>
    </p:spTree>
    <p:extLst>
      <p:ext uri="{BB962C8B-B14F-4D97-AF65-F5344CB8AC3E}">
        <p14:creationId xmlns:p14="http://schemas.microsoft.com/office/powerpoint/2010/main" val="115339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2" r:id="rId4"/>
    <p:sldLayoutId id="2147484323" r:id="rId5"/>
    <p:sldLayoutId id="2147484324" r:id="rId6"/>
  </p:sldLayoutIdLst>
  <p:transition>
    <p:fade/>
  </p:transition>
  <p:hf sldNum="0" hdr="0" ftr="0"/>
  <p:txStyles>
    <p:titleStyle>
      <a:lvl1pPr algn="l" defTabSz="2438462" rtl="0" eaLnBrk="1" latinLnBrk="0" hangingPunct="1">
        <a:lnSpc>
          <a:spcPts val="9500"/>
        </a:lnSpc>
        <a:spcBef>
          <a:spcPct val="0"/>
        </a:spcBef>
        <a:buNone/>
        <a:defRPr sz="9000" b="1" i="0" kern="1200" cap="all" baseline="0">
          <a:solidFill>
            <a:srgbClr val="002B49"/>
          </a:solidFill>
          <a:latin typeface="Yanone Kaffeesatz" panose="00000500000000000000" pitchFamily="2" charset="0"/>
          <a:ea typeface="Yanone Kaffeesatz" panose="00000500000000000000" pitchFamily="2" charset="0"/>
          <a:cs typeface="Yanone Kaffeesatz" panose="00000500000000000000" pitchFamily="2" charset="0"/>
        </a:defRPr>
      </a:lvl1pPr>
    </p:titleStyle>
    <p:bodyStyle>
      <a:lvl1pPr marL="457200" indent="-4572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rgbClr val="45A141"/>
        </a:buClr>
        <a:buSzPct val="120000"/>
        <a:buFont typeface="Arial" panose="020B0604020202020204" pitchFamily="34" charset="0"/>
        <a:buChar char="•"/>
        <a:defRPr sz="3300" b="0" i="0" kern="1200">
          <a:solidFill>
            <a:srgbClr val="002B49"/>
          </a:solidFill>
          <a:latin typeface="Yanone Kaffeesatz" panose="00000500000000000000" pitchFamily="2" charset="0"/>
          <a:ea typeface="Yanone Kaffeesatz" panose="00000500000000000000" pitchFamily="2" charset="0"/>
          <a:cs typeface="Yanone Kaffeesatz" panose="00000500000000000000" pitchFamily="2" charset="0"/>
        </a:defRPr>
      </a:lvl1pPr>
      <a:lvl2pPr marL="800100" indent="-4572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rgbClr val="45A141"/>
        </a:buClr>
        <a:buSzPct val="120000"/>
        <a:buFont typeface="Arial" panose="020B0604020202020204" pitchFamily="34" charset="0"/>
        <a:buChar char="•"/>
        <a:defRPr sz="3300" b="0" i="0" kern="1200">
          <a:solidFill>
            <a:srgbClr val="002B49"/>
          </a:solidFill>
          <a:latin typeface="Yanone Kaffeesatz" panose="00000500000000000000" pitchFamily="2" charset="0"/>
          <a:ea typeface="Yanone Kaffeesatz" panose="00000500000000000000" pitchFamily="2" charset="0"/>
          <a:cs typeface="Yanone Kaffeesatz" panose="00000500000000000000" pitchFamily="2" charset="0"/>
        </a:defRPr>
      </a:lvl2pPr>
      <a:lvl3pPr marL="1348740" indent="-4572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rgbClr val="45A141"/>
        </a:buClr>
        <a:buSzPct val="120000"/>
        <a:buFont typeface="Arial" panose="020B0604020202020204" pitchFamily="34" charset="0"/>
        <a:buChar char="•"/>
        <a:defRPr sz="3300" b="0" i="0" kern="1200">
          <a:solidFill>
            <a:srgbClr val="002B49"/>
          </a:solidFill>
          <a:latin typeface="Yanone Kaffeesatz" panose="00000500000000000000" pitchFamily="2" charset="0"/>
          <a:ea typeface="Yanone Kaffeesatz" panose="00000500000000000000" pitchFamily="2" charset="0"/>
          <a:cs typeface="Yanone Kaffeesatz" panose="00000500000000000000" pitchFamily="2" charset="0"/>
        </a:defRPr>
      </a:lvl3pPr>
      <a:lvl4pPr marL="1988820" indent="-4572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rgbClr val="45A141"/>
        </a:buClr>
        <a:buSzPct val="120000"/>
        <a:buFont typeface="Arial" panose="020B0604020202020204" pitchFamily="34" charset="0"/>
        <a:buChar char="•"/>
        <a:defRPr sz="3300" b="0" i="0" kern="1200">
          <a:solidFill>
            <a:srgbClr val="002B49"/>
          </a:solidFill>
          <a:latin typeface="Yanone Kaffeesatz" panose="00000500000000000000" pitchFamily="2" charset="0"/>
          <a:ea typeface="Yanone Kaffeesatz" panose="00000500000000000000" pitchFamily="2" charset="0"/>
          <a:cs typeface="Yanone Kaffeesatz" panose="00000500000000000000" pitchFamily="2" charset="0"/>
        </a:defRPr>
      </a:lvl4pPr>
      <a:lvl5pPr marL="2537460" indent="-4572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rgbClr val="45A141"/>
        </a:buClr>
        <a:buSzPct val="120000"/>
        <a:buFont typeface="Arial" panose="020B0604020202020204" pitchFamily="34" charset="0"/>
        <a:buChar char="•"/>
        <a:defRPr sz="3300" b="0" i="0" kern="1200">
          <a:solidFill>
            <a:srgbClr val="002B49"/>
          </a:solidFill>
          <a:latin typeface="Yanone Kaffeesatz" panose="00000500000000000000" pitchFamily="2" charset="0"/>
          <a:ea typeface="Yanone Kaffeesatz" panose="00000500000000000000" pitchFamily="2" charset="0"/>
          <a:cs typeface="Yanone Kaffeesatz" panose="00000500000000000000" pitchFamily="2" charset="0"/>
        </a:defRPr>
      </a:lvl5pPr>
      <a:lvl6pPr marL="6705767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998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229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460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3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6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9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92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15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38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61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84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847978" y="5002842"/>
            <a:ext cx="18218024" cy="18004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/>
              <a:t>CLICK TO EDIT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847978" y="6902926"/>
            <a:ext cx="16691561" cy="92333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167511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</p:sldLayoutIdLst>
  <p:transition>
    <p:fade/>
  </p:transition>
  <p:hf sldNum="0" hdr="0" ftr="0"/>
  <p:txStyles>
    <p:titleStyle>
      <a:lvl1pPr algn="l" defTabSz="2438462" rtl="0" eaLnBrk="1" latinLnBrk="0" hangingPunct="1">
        <a:spcBef>
          <a:spcPct val="0"/>
        </a:spcBef>
        <a:buNone/>
        <a:defRPr sz="11700" b="1" kern="1200" cap="all" baseline="0">
          <a:solidFill>
            <a:srgbClr val="002B49"/>
          </a:solidFill>
          <a:latin typeface="Yanone Kaffeesatz" panose="00000500000000000000" pitchFamily="2" charset="0"/>
          <a:ea typeface="Yanone Kaffeesatz" panose="00000500000000000000" pitchFamily="2" charset="0"/>
          <a:cs typeface="Yanone Kaffeesatz" panose="00000500000000000000" pitchFamily="2" charset="0"/>
        </a:defRPr>
      </a:lvl1pPr>
    </p:titleStyle>
    <p:bodyStyle>
      <a:lvl1pPr marL="0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6000" b="1" i="0" kern="1200" cap="all" baseline="0">
          <a:solidFill>
            <a:srgbClr val="002B49"/>
          </a:solidFill>
          <a:latin typeface="Yanone Kaffeesatz ExtraLight" panose="00000300000000000000" pitchFamily="2" charset="0"/>
          <a:ea typeface="Yanone Kaffeesatz ExtraLight" panose="00000300000000000000" pitchFamily="2" charset="0"/>
          <a:cs typeface="Yanone Kaffeesatz ExtraLight" panose="00000300000000000000" pitchFamily="2" charset="0"/>
        </a:defRPr>
      </a:lvl1pPr>
      <a:lvl2pPr marL="1219229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75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2pPr>
      <a:lvl3pPr marL="2438461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64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3pPr>
      <a:lvl4pPr marL="3657692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53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4pPr>
      <a:lvl5pPr marL="4876922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53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5pPr>
      <a:lvl6pPr marL="6705767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998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229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460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3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6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9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92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15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38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61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84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73114" y="3276547"/>
            <a:ext cx="8473480" cy="2049792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73114" y="5687748"/>
            <a:ext cx="8473480" cy="3488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9280982" y="0"/>
            <a:ext cx="5104606" cy="1778694"/>
          </a:xfrm>
          <a:prstGeom prst="rect">
            <a:avLst/>
          </a:prstGeom>
          <a:solidFill>
            <a:srgbClr val="002B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9280982" y="104517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rgbClr val="FFFFFF"/>
                </a:solidFill>
                <a:latin typeface="Trajan Pro" panose="02020502050506020301" pitchFamily="18" charset="0"/>
              </a:rPr>
              <a:t>MCLA</a:t>
            </a:r>
          </a:p>
        </p:txBody>
      </p:sp>
    </p:spTree>
    <p:extLst>
      <p:ext uri="{BB962C8B-B14F-4D97-AF65-F5344CB8AC3E}">
        <p14:creationId xmlns:p14="http://schemas.microsoft.com/office/powerpoint/2010/main" val="111315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307" r:id="rId2"/>
    <p:sldLayoutId id="2147484204" r:id="rId3"/>
    <p:sldLayoutId id="2147484330" r:id="rId4"/>
    <p:sldLayoutId id="2147484331" r:id="rId5"/>
    <p:sldLayoutId id="2147484306" r:id="rId6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400" b="1" kern="1200" cap="all" baseline="0">
          <a:solidFill>
            <a:srgbClr val="002B49"/>
          </a:solidFill>
          <a:latin typeface="Yanone Kaffeesatz" panose="00000500000000000000" pitchFamily="2" charset="0"/>
          <a:ea typeface="Yanone Kaffeesatz" panose="00000500000000000000" pitchFamily="2" charset="0"/>
          <a:cs typeface="Yanone Kaffeesatz" panose="00000500000000000000" pitchFamily="2" charset="0"/>
        </a:defRPr>
      </a:lvl1pPr>
    </p:titleStyle>
    <p:bodyStyle>
      <a:lvl1pPr marL="457200" indent="-457200" algn="l" defTabSz="914400" rtl="0" eaLnBrk="1" latinLnBrk="0" hangingPunct="1">
        <a:lnSpc>
          <a:spcPct val="150000"/>
        </a:lnSpc>
        <a:spcBef>
          <a:spcPts val="1000"/>
        </a:spcBef>
        <a:buClr>
          <a:srgbClr val="45A141"/>
        </a:buClr>
        <a:buSzPct val="120000"/>
        <a:buFont typeface="Wingdings" charset="2"/>
        <a:buChar char="§"/>
        <a:defRPr sz="2800" kern="1200">
          <a:solidFill>
            <a:srgbClr val="002B49"/>
          </a:solidFill>
          <a:latin typeface="Yanone Kaffeesatz" panose="00000500000000000000" pitchFamily="2" charset="0"/>
          <a:ea typeface="Yanone Kaffeesatz" panose="00000500000000000000" pitchFamily="2" charset="0"/>
          <a:cs typeface="Yanone Kaffeesatz" panose="00000500000000000000" pitchFamily="2" charset="0"/>
        </a:defRPr>
      </a:lvl1pPr>
      <a:lvl2pPr marL="914400" indent="-457200" algn="l" defTabSz="914400" rtl="0" eaLnBrk="1" latinLnBrk="0" hangingPunct="1">
        <a:lnSpc>
          <a:spcPct val="150000"/>
        </a:lnSpc>
        <a:spcBef>
          <a:spcPts val="500"/>
        </a:spcBef>
        <a:buClr>
          <a:srgbClr val="45A141"/>
        </a:buClr>
        <a:buSzPct val="120000"/>
        <a:buFont typeface="Wingdings" charset="2"/>
        <a:buChar char="§"/>
        <a:defRPr sz="2800" kern="1200">
          <a:solidFill>
            <a:srgbClr val="002B49"/>
          </a:solidFill>
          <a:latin typeface="Yanone Kaffeesatz" panose="00000500000000000000" pitchFamily="2" charset="0"/>
          <a:ea typeface="Yanone Kaffeesatz" panose="00000500000000000000" pitchFamily="2" charset="0"/>
          <a:cs typeface="Yanone Kaffeesatz" panose="00000500000000000000" pitchFamily="2" charset="0"/>
        </a:defRPr>
      </a:lvl2pPr>
      <a:lvl3pPr marL="1371600" indent="-457200" algn="l" defTabSz="914400" rtl="0" eaLnBrk="1" latinLnBrk="0" hangingPunct="1">
        <a:lnSpc>
          <a:spcPct val="150000"/>
        </a:lnSpc>
        <a:spcBef>
          <a:spcPts val="500"/>
        </a:spcBef>
        <a:buClr>
          <a:srgbClr val="45A141"/>
        </a:buClr>
        <a:buSzPct val="120000"/>
        <a:buFont typeface="Wingdings" charset="2"/>
        <a:buChar char="§"/>
        <a:defRPr sz="2800" kern="1200">
          <a:solidFill>
            <a:srgbClr val="002B49"/>
          </a:solidFill>
          <a:latin typeface="Yanone Kaffeesatz" panose="00000500000000000000" pitchFamily="2" charset="0"/>
          <a:ea typeface="Yanone Kaffeesatz" panose="00000500000000000000" pitchFamily="2" charset="0"/>
          <a:cs typeface="Yanone Kaffeesatz" panose="00000500000000000000" pitchFamily="2" charset="0"/>
        </a:defRPr>
      </a:lvl3pPr>
      <a:lvl4pPr marL="1828800" indent="-457200" algn="l" defTabSz="914400" rtl="0" eaLnBrk="1" latinLnBrk="0" hangingPunct="1">
        <a:lnSpc>
          <a:spcPct val="150000"/>
        </a:lnSpc>
        <a:spcBef>
          <a:spcPts val="500"/>
        </a:spcBef>
        <a:buClr>
          <a:srgbClr val="45A141"/>
        </a:buClr>
        <a:buSzPct val="120000"/>
        <a:buFont typeface="Wingdings" charset="2"/>
        <a:buChar char="§"/>
        <a:defRPr sz="2800" kern="1200">
          <a:solidFill>
            <a:srgbClr val="002B49"/>
          </a:solidFill>
          <a:latin typeface="Yanone Kaffeesatz" panose="00000500000000000000" pitchFamily="2" charset="0"/>
          <a:ea typeface="Yanone Kaffeesatz" panose="00000500000000000000" pitchFamily="2" charset="0"/>
          <a:cs typeface="Yanone Kaffeesatz" panose="00000500000000000000" pitchFamily="2" charset="0"/>
        </a:defRPr>
      </a:lvl4pPr>
      <a:lvl5pPr marL="2286000" indent="-457200" algn="l" defTabSz="914400" rtl="0" eaLnBrk="1" latinLnBrk="0" hangingPunct="1">
        <a:lnSpc>
          <a:spcPct val="150000"/>
        </a:lnSpc>
        <a:spcBef>
          <a:spcPts val="500"/>
        </a:spcBef>
        <a:buClr>
          <a:srgbClr val="45A141"/>
        </a:buClr>
        <a:buSzPct val="120000"/>
        <a:buFont typeface="Arial" panose="020B0604020202020204" pitchFamily="34" charset="0"/>
        <a:buChar char="•"/>
        <a:defRPr sz="2800" kern="1200">
          <a:solidFill>
            <a:srgbClr val="002B49"/>
          </a:solidFill>
          <a:latin typeface="Yanone Kaffeesatz" panose="00000500000000000000" pitchFamily="2" charset="0"/>
          <a:ea typeface="Yanone Kaffeesatz" panose="00000500000000000000" pitchFamily="2" charset="0"/>
          <a:cs typeface="Yanone Kaffeesatz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2788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2788" cy="8704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949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00" r:id="rId2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Yanone Kaffeesatz" panose="00000500000000000000" pitchFamily="2" charset="0"/>
          <a:ea typeface="Yanone Kaffeesatz" panose="00000500000000000000" pitchFamily="2" charset="0"/>
          <a:cs typeface="Yanone Kaffeesatz" panose="000005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Yanone Kaffeesatz" panose="00000500000000000000" pitchFamily="2" charset="0"/>
          <a:ea typeface="Yanone Kaffeesatz" panose="00000500000000000000" pitchFamily="2" charset="0"/>
          <a:cs typeface="Yanone Kaffeesatz" panose="000005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Yanone Kaffeesatz" panose="00000500000000000000" pitchFamily="2" charset="0"/>
          <a:ea typeface="Yanone Kaffeesatz" panose="00000500000000000000" pitchFamily="2" charset="0"/>
          <a:cs typeface="Yanone Kaffeesatz" panose="000005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Yanone Kaffeesatz" panose="00000500000000000000" pitchFamily="2" charset="0"/>
          <a:ea typeface="Yanone Kaffeesatz" panose="00000500000000000000" pitchFamily="2" charset="0"/>
          <a:cs typeface="Yanone Kaffeesatz" panose="000005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Yanone Kaffeesatz" panose="00000500000000000000" pitchFamily="2" charset="0"/>
          <a:ea typeface="Yanone Kaffeesatz" panose="00000500000000000000" pitchFamily="2" charset="0"/>
          <a:cs typeface="Yanone Kaffeesatz" panose="000005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Yanone Kaffeesatz" panose="00000500000000000000" pitchFamily="2" charset="0"/>
          <a:ea typeface="Yanone Kaffeesatz" panose="00000500000000000000" pitchFamily="2" charset="0"/>
          <a:cs typeface="Yanone Kaffeesatz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794" y="6111599"/>
            <a:ext cx="10513168" cy="1346522"/>
          </a:xfrm>
        </p:spPr>
        <p:txBody>
          <a:bodyPr/>
          <a:lstStyle/>
          <a:p>
            <a:r>
              <a:rPr lang="en-US">
                <a:latin typeface="Yanone Kaffeesatz"/>
              </a:rPr>
              <a:t>Billing webinar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en-US" dirty="0">
                <a:latin typeface="Yanone Kaffeesatz ExtraLight"/>
              </a:rPr>
              <a:t>Tuesday, </a:t>
            </a:r>
            <a:r>
              <a:rPr lang="en-US" dirty="0" err="1">
                <a:latin typeface="Yanone Kaffeesatz ExtraLight"/>
              </a:rPr>
              <a:t>july</a:t>
            </a:r>
            <a:r>
              <a:rPr lang="en-US" dirty="0">
                <a:latin typeface="Yanone Kaffeesatz ExtraLight"/>
              </a:rPr>
              <a:t> 28, 2020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71832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BE44DD0-26DF-4892-855B-DDCE54F89417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2"/>
          <a:srcRect t="6476" b="6476"/>
          <a:stretch/>
        </p:blipFill>
        <p:spPr/>
      </p:pic>
    </p:spTree>
    <p:extLst>
      <p:ext uri="{BB962C8B-B14F-4D97-AF65-F5344CB8AC3E}">
        <p14:creationId xmlns:p14="http://schemas.microsoft.com/office/powerpoint/2010/main" val="335660751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704EBC0-929D-4554-9D34-247D9A1F5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4574" y="-23811"/>
            <a:ext cx="25999021" cy="1378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0276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7B8098-6F8E-4054-AF17-7E9437CBA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8131" y="-68081"/>
            <a:ext cx="28881362" cy="1385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9226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829007" y="925364"/>
            <a:ext cx="10601133" cy="13490937"/>
          </a:xfrm>
        </p:spPr>
        <p:txBody>
          <a:bodyPr vert="horz" wrap="square" lIns="0" tIns="0" rIns="0" bIns="0" rtlCol="0" anchor="t">
            <a:spAutoFit/>
          </a:bodyPr>
          <a:lstStyle/>
          <a:p>
            <a:pPr marL="457200" indent="-457200">
              <a:buChar char="•"/>
            </a:pPr>
            <a:r>
              <a:rPr lang="en-US" sz="5400">
                <a:latin typeface="Yanone Kaffeesatz"/>
              </a:rPr>
              <a:t>A student may authorize a non-student to make payments toward their account.</a:t>
            </a:r>
            <a:endParaRPr lang="en-US" sz="5400"/>
          </a:p>
          <a:p>
            <a:pPr marL="457200" indent="-457200">
              <a:buChar char="•"/>
            </a:pPr>
            <a:r>
              <a:rPr lang="en-US" sz="5400">
                <a:latin typeface="Yanone Kaffeesatz"/>
              </a:rPr>
              <a:t>To authorize a user, students must access the Online Payment Page, then click "</a:t>
            </a:r>
            <a:r>
              <a:rPr lang="en-US" sz="5400" i="1">
                <a:latin typeface="Yanone Kaffeesatz"/>
              </a:rPr>
              <a:t>Authorized Users</a:t>
            </a:r>
            <a:r>
              <a:rPr lang="en-US" sz="5400">
                <a:latin typeface="Yanone Kaffeesatz"/>
              </a:rPr>
              <a:t>."</a:t>
            </a:r>
            <a:endParaRPr lang="en-US" sz="5400"/>
          </a:p>
          <a:p>
            <a:pPr marL="457200" indent="-457200">
              <a:buChar char="•"/>
            </a:pPr>
            <a:r>
              <a:rPr lang="en-US" sz="5400">
                <a:latin typeface="Yanone Kaffeesatz"/>
              </a:rPr>
              <a:t>Students can view, add, or remove authorized users on this page.</a:t>
            </a:r>
            <a:endParaRPr lang="en-US" sz="5400"/>
          </a:p>
          <a:p>
            <a:pPr marL="457200" indent="-457200">
              <a:buChar char="•"/>
            </a:pPr>
            <a:r>
              <a:rPr lang="en-US" sz="5400">
                <a:latin typeface="Yanone Kaffeesatz"/>
              </a:rPr>
              <a:t>After a student enters the valid email address, the new user will be sent emails to set up their account.</a:t>
            </a:r>
            <a:endParaRPr lang="en-US" sz="5400"/>
          </a:p>
          <a:p>
            <a:pPr marL="457200" indent="-457200">
              <a:buChar char="•"/>
            </a:pPr>
            <a:r>
              <a:rPr lang="en-US" sz="5400">
                <a:latin typeface="Yanone Kaffeesatz"/>
              </a:rPr>
              <a:t>Authorized users will log into the payment page on </a:t>
            </a:r>
            <a:r>
              <a:rPr lang="en-US" sz="5400" b="1">
                <a:latin typeface="Yanone Kaffeesatz"/>
              </a:rPr>
              <a:t>MCLA.edu/</a:t>
            </a:r>
            <a:r>
              <a:rPr lang="en-US" sz="5400" b="1" err="1">
                <a:latin typeface="Yanone Kaffeesatz"/>
              </a:rPr>
              <a:t>StudentAccounts</a:t>
            </a:r>
            <a:r>
              <a:rPr lang="en-US" sz="5400">
                <a:latin typeface="Yanone Kaffeesatz"/>
              </a:rPr>
              <a:t>.</a:t>
            </a:r>
          </a:p>
          <a:p>
            <a:pPr marL="457200" indent="-457200">
              <a:buChar char="•"/>
            </a:pPr>
            <a:endParaRPr lang="en-US" sz="5400"/>
          </a:p>
          <a:p>
            <a:pPr marL="457200" indent="-457200">
              <a:buChar char="•"/>
            </a:pPr>
            <a:endParaRPr lang="en-US" sz="54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9586" y="2521470"/>
            <a:ext cx="10180260" cy="2436564"/>
          </a:xfrm>
        </p:spPr>
        <p:txBody>
          <a:bodyPr/>
          <a:lstStyle/>
          <a:p>
            <a:r>
              <a:rPr lang="en-US">
                <a:latin typeface="Yanone Kaffeesatz"/>
              </a:rPr>
              <a:t>Authorizing a user to pay online</a:t>
            </a:r>
            <a:endParaRPr lang="en-US"/>
          </a:p>
        </p:txBody>
      </p:sp>
      <p:pic>
        <p:nvPicPr>
          <p:cNvPr id="2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DD8B42D-E4D3-4001-8A9D-C6D0D6DB2B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52" t="1365" r="9682" b="-3979"/>
          <a:stretch/>
        </p:blipFill>
        <p:spPr>
          <a:xfrm>
            <a:off x="-1544170" y="6855235"/>
            <a:ext cx="13734260" cy="736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6752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Yanone Kaffeesatz"/>
              </a:rPr>
              <a:t>Questions?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6239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3038571" y="1992287"/>
            <a:ext cx="10848798" cy="9451370"/>
          </a:xfrm>
        </p:spPr>
        <p:txBody>
          <a:bodyPr vert="horz" wrap="square" lIns="0" tIns="0" rIns="0" bIns="0" rtlCol="0" anchor="t">
            <a:spAutoFit/>
          </a:bodyPr>
          <a:lstStyle/>
          <a:p>
            <a:pPr marL="457200" indent="-457200">
              <a:buChar char="•"/>
            </a:pPr>
            <a:r>
              <a:rPr lang="en-US" sz="5400" dirty="0">
                <a:latin typeface="Yanone Kaffeesatz"/>
              </a:rPr>
              <a:t>Bills were mailed and </a:t>
            </a:r>
            <a:r>
              <a:rPr lang="en-US" sz="5400" dirty="0" err="1">
                <a:latin typeface="Yanone Kaffeesatz"/>
              </a:rPr>
              <a:t>eBilled</a:t>
            </a:r>
            <a:r>
              <a:rPr lang="en-US" sz="5400" dirty="0">
                <a:latin typeface="Yanone Kaffeesatz"/>
              </a:rPr>
              <a:t> (to the MCLA email address) on July 20 with an August 21 due date.</a:t>
            </a:r>
          </a:p>
          <a:p>
            <a:pPr marL="457200" indent="-457200">
              <a:buChar char="•"/>
            </a:pPr>
            <a:r>
              <a:rPr lang="en-US" sz="5400" dirty="0">
                <a:latin typeface="Yanone Kaffeesatz"/>
              </a:rPr>
              <a:t>The email of the </a:t>
            </a:r>
            <a:r>
              <a:rPr lang="en-US" sz="5400" dirty="0" err="1">
                <a:latin typeface="Yanone Kaffeesatz"/>
              </a:rPr>
              <a:t>eBill</a:t>
            </a:r>
            <a:r>
              <a:rPr lang="en-US" sz="5400" dirty="0">
                <a:latin typeface="Yanone Kaffeesatz"/>
              </a:rPr>
              <a:t> includes important information and instructions on what to do.</a:t>
            </a:r>
          </a:p>
          <a:p>
            <a:pPr marL="457200" indent="-457200">
              <a:buChar char="•"/>
            </a:pPr>
            <a:r>
              <a:rPr lang="en-US" sz="5400" dirty="0">
                <a:latin typeface="Yanone Kaffeesatz"/>
              </a:rPr>
              <a:t>Bills show the mandatory tuition and fees, as well as room and board (if applicable.)</a:t>
            </a:r>
            <a:endParaRPr lang="en-US" sz="5400" dirty="0"/>
          </a:p>
          <a:p>
            <a:pPr marL="457200" indent="-457200">
              <a:buChar char="•"/>
            </a:pPr>
            <a:r>
              <a:rPr lang="en-US" sz="5400" dirty="0">
                <a:latin typeface="Yanone Kaffeesatz"/>
              </a:rPr>
              <a:t>Bills will also show any financial aid, deposits, payments, or waivers.</a:t>
            </a:r>
            <a:endParaRPr lang="en-US" dirty="0"/>
          </a:p>
          <a:p>
            <a:pPr marL="457200" indent="-457200">
              <a:buChar char="•"/>
            </a:pPr>
            <a:endParaRPr lang="en-US" sz="54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9586" y="2521470"/>
            <a:ext cx="10180260" cy="1218282"/>
          </a:xfrm>
        </p:spPr>
        <p:txBody>
          <a:bodyPr/>
          <a:lstStyle/>
          <a:p>
            <a:r>
              <a:rPr lang="en-US">
                <a:latin typeface="Yanone Kaffeesatz"/>
              </a:rPr>
              <a:t>Overview of billing</a:t>
            </a:r>
          </a:p>
        </p:txBody>
      </p:sp>
    </p:spTree>
    <p:extLst>
      <p:ext uri="{BB962C8B-B14F-4D97-AF65-F5344CB8AC3E}">
        <p14:creationId xmlns:p14="http://schemas.microsoft.com/office/powerpoint/2010/main" val="100557123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6A6D0C5-F090-4D12-9B63-D90F063F5D0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/>
          <a:srcRect t="28672" b="28672"/>
          <a:stretch/>
        </p:blipFill>
        <p:spPr>
          <a:xfrm>
            <a:off x="0" y="-107576"/>
            <a:ext cx="24385588" cy="13717588"/>
          </a:xfrm>
        </p:spPr>
      </p:pic>
    </p:spTree>
    <p:extLst>
      <p:ext uri="{BB962C8B-B14F-4D97-AF65-F5344CB8AC3E}">
        <p14:creationId xmlns:p14="http://schemas.microsoft.com/office/powerpoint/2010/main" val="364664595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 descr="A screenshot of text&#10;&#10;Description automatically generated">
            <a:extLst>
              <a:ext uri="{FF2B5EF4-FFF2-40B4-BE49-F238E27FC236}">
                <a16:creationId xmlns:a16="http://schemas.microsoft.com/office/drawing/2014/main" id="{F775B99D-458A-4828-AF17-0807D1379A2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t="4549" b="16201"/>
          <a:stretch/>
        </p:blipFill>
        <p:spPr>
          <a:xfrm>
            <a:off x="915356" y="-1"/>
            <a:ext cx="10952934" cy="13715991"/>
          </a:xfr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952490" y="3276547"/>
            <a:ext cx="8136904" cy="2049792"/>
          </a:xfrm>
        </p:spPr>
        <p:txBody>
          <a:bodyPr wrap="square" anchor="b">
            <a:normAutofit/>
          </a:bodyPr>
          <a:lstStyle/>
          <a:p>
            <a:r>
              <a:rPr lang="en-US"/>
              <a:t>What should I do with my bill?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0FE44BE0-6B31-4C1B-9AF8-F641FF41B9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82090" y="16802894"/>
            <a:ext cx="8197229" cy="677108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AF83A57-34C1-4E87-9A09-B421998134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964084" y="5623650"/>
            <a:ext cx="7714506" cy="9650847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z="4000">
                <a:latin typeface="Yanone Kaffeesatz"/>
              </a:rPr>
              <a:t>Included in every paper bill is a Billing Checklist, which goes in order how you should tackle your bill.</a:t>
            </a:r>
          </a:p>
          <a:p>
            <a:r>
              <a:rPr lang="en-US" sz="4000">
                <a:latin typeface="Yanone Kaffeesatz"/>
              </a:rPr>
              <a:t>This Billing Checklist is on the Student Accounts website.</a:t>
            </a:r>
          </a:p>
          <a:p>
            <a:r>
              <a:rPr lang="en-US" sz="4000">
                <a:latin typeface="Yanone Kaffeesatz"/>
              </a:rPr>
              <a:t>We will go over this list in the next slides.</a:t>
            </a:r>
            <a:endParaRPr lang="en-US" sz="4000"/>
          </a:p>
          <a:p>
            <a:endParaRPr lang="en-US" sz="4000"/>
          </a:p>
          <a:p>
            <a:endParaRPr lang="en-US" sz="400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4F58A1D-9572-4233-A83C-D8D88B1279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flipH="1" flipV="1">
            <a:off x="33920671" y="15944484"/>
            <a:ext cx="73560" cy="15819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7698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3114748" y="1262482"/>
            <a:ext cx="9950155" cy="11477501"/>
          </a:xfrm>
        </p:spPr>
        <p:txBody>
          <a:bodyPr vert="horz" wrap="square" lIns="0" tIns="0" rIns="0" bIns="0" rtlCol="0" anchor="t">
            <a:spAutoFit/>
          </a:bodyPr>
          <a:lstStyle/>
          <a:p>
            <a:pPr marL="457200" indent="-457200">
              <a:buChar char="•"/>
            </a:pPr>
            <a:r>
              <a:rPr lang="en-US" sz="4800">
                <a:latin typeface="Yanone Kaffeesatz"/>
              </a:rPr>
              <a:t>Massachusetts requires students registered for 9 or more credit hours to have adequate health insurance.</a:t>
            </a:r>
            <a:endParaRPr lang="en-US" sz="4800"/>
          </a:p>
          <a:p>
            <a:pPr marL="457200" indent="-457200">
              <a:buChar char="•"/>
            </a:pPr>
            <a:r>
              <a:rPr lang="en-US" sz="4800">
                <a:latin typeface="Yanone Kaffeesatz"/>
              </a:rPr>
              <a:t>Students must complete a waiver or enrollment form once each academic year if they meet this requirement.</a:t>
            </a:r>
            <a:endParaRPr lang="en-US" sz="4800"/>
          </a:p>
          <a:p>
            <a:pPr marL="457200" indent="-457200">
              <a:buChar char="•"/>
            </a:pPr>
            <a:r>
              <a:rPr lang="en-US" sz="4800">
                <a:latin typeface="Yanone Kaffeesatz"/>
              </a:rPr>
              <a:t>You can waive or enroll on </a:t>
            </a:r>
            <a:r>
              <a:rPr lang="en-US" sz="4800" b="1">
                <a:latin typeface="Yanone Kaffeesatz"/>
              </a:rPr>
              <a:t>MCLA.edu/</a:t>
            </a:r>
            <a:r>
              <a:rPr lang="en-US" sz="4800" b="1" err="1">
                <a:latin typeface="Yanone Kaffeesatz"/>
              </a:rPr>
              <a:t>StudentAccounts</a:t>
            </a:r>
            <a:r>
              <a:rPr lang="en-US" sz="4800">
                <a:latin typeface="Yanone Kaffeesatz"/>
              </a:rPr>
              <a:t> by clicking "</a:t>
            </a:r>
            <a:r>
              <a:rPr lang="en-US" sz="4800" i="1">
                <a:latin typeface="Yanone Kaffeesatz"/>
              </a:rPr>
              <a:t>Student Health Insurance Waive/Enroll</a:t>
            </a:r>
            <a:r>
              <a:rPr lang="en-US" sz="4800">
                <a:latin typeface="Yanone Kaffeesatz"/>
              </a:rPr>
              <a:t>"</a:t>
            </a:r>
            <a:endParaRPr lang="en-US" sz="4800" err="1"/>
          </a:p>
          <a:p>
            <a:pPr marL="457200" indent="-457200">
              <a:buChar char="•"/>
            </a:pPr>
            <a:r>
              <a:rPr lang="en-US" sz="4800">
                <a:latin typeface="Yanone Kaffeesatz"/>
              </a:rPr>
              <a:t>After answering questions about coverage and entering info, waivers are processed within 24-48 business hours.</a:t>
            </a:r>
            <a:endParaRPr lang="en-US" sz="4800"/>
          </a:p>
          <a:p>
            <a:pPr marL="457200" indent="-457200">
              <a:buChar char="•"/>
            </a:pPr>
            <a:endParaRPr lang="en-US" sz="4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9586" y="1968957"/>
            <a:ext cx="10180260" cy="3027181"/>
          </a:xfrm>
        </p:spPr>
        <p:txBody>
          <a:bodyPr/>
          <a:lstStyle/>
          <a:p>
            <a:r>
              <a:rPr lang="en-US">
                <a:latin typeface="Yanone Kaffeesatz"/>
              </a:rPr>
              <a:t>Step 1: Make a health insurance decision</a:t>
            </a:r>
            <a:endParaRPr lang="en-US"/>
          </a:p>
        </p:txBody>
      </p:sp>
      <p:pic>
        <p:nvPicPr>
          <p:cNvPr id="2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78947FE-28ED-4E75-8123-524D354F37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" r="7736" b="-271"/>
          <a:stretch/>
        </p:blipFill>
        <p:spPr>
          <a:xfrm>
            <a:off x="-1217" y="6863280"/>
            <a:ext cx="12190624" cy="6867358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91CF3A49-3293-4F30-BE74-9E9DC71039B2}"/>
              </a:ext>
            </a:extLst>
          </p:cNvPr>
          <p:cNvSpPr/>
          <p:nvPr/>
        </p:nvSpPr>
        <p:spPr>
          <a:xfrm rot="5400000">
            <a:off x="1785635" y="8922892"/>
            <a:ext cx="2190831" cy="1238338"/>
          </a:xfrm>
          <a:prstGeom prst="rightArrow">
            <a:avLst/>
          </a:prstGeom>
          <a:solidFill>
            <a:srgbClr val="88DBDF"/>
          </a:solidFill>
          <a:ln>
            <a:solidFill>
              <a:srgbClr val="88DB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5609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3244253" y="1391878"/>
            <a:ext cx="10093938" cy="10776861"/>
          </a:xfrm>
        </p:spPr>
        <p:txBody>
          <a:bodyPr vert="horz" wrap="square" lIns="0" tIns="0" rIns="0" bIns="0" rtlCol="0" anchor="t">
            <a:spAutoFit/>
          </a:bodyPr>
          <a:lstStyle/>
          <a:p>
            <a:pPr marL="457200" indent="-457200">
              <a:buChar char="•"/>
            </a:pPr>
            <a:r>
              <a:rPr lang="en-US" sz="4400">
                <a:latin typeface="Yanone Kaffeesatz"/>
              </a:rPr>
              <a:t>Due to FERPA regulations, MCLA cannot release account information to anyone but the student.</a:t>
            </a:r>
            <a:endParaRPr lang="en-US" sz="4400"/>
          </a:p>
          <a:p>
            <a:pPr marL="457200" indent="-457200">
              <a:buChar char="•"/>
            </a:pPr>
            <a:r>
              <a:rPr lang="en-US" sz="4400">
                <a:latin typeface="Yanone Kaffeesatz"/>
              </a:rPr>
              <a:t>To allow us to discuss billing or financial aid to someone beside the student, a FERPA Information Release is required.</a:t>
            </a:r>
            <a:endParaRPr lang="en-US" sz="4400"/>
          </a:p>
          <a:p>
            <a:pPr marL="457200" indent="-457200">
              <a:buChar char="•"/>
            </a:pPr>
            <a:r>
              <a:rPr lang="en-US" sz="4400">
                <a:latin typeface="Yanone Kaffeesatz"/>
              </a:rPr>
              <a:t>Completed FERPA Information Releases remain effective throughout continued enrollment but may be rescinded at any time.</a:t>
            </a:r>
            <a:endParaRPr lang="en-US" sz="4400"/>
          </a:p>
          <a:p>
            <a:pPr marL="457200" indent="-457200">
              <a:buChar char="•"/>
            </a:pPr>
            <a:r>
              <a:rPr lang="en-US" sz="4400">
                <a:latin typeface="Yanone Kaffeesatz"/>
              </a:rPr>
              <a:t>Students can complete or rescind a FERPA by going to </a:t>
            </a:r>
            <a:r>
              <a:rPr lang="en-US" sz="4400" b="1">
                <a:latin typeface="Yanone Kaffeesatz"/>
              </a:rPr>
              <a:t>MCLA.edu/</a:t>
            </a:r>
            <a:r>
              <a:rPr lang="en-US" sz="4400" b="1" err="1">
                <a:latin typeface="Yanone Kaffeesatz"/>
              </a:rPr>
              <a:t>StudentAccounts</a:t>
            </a:r>
            <a:r>
              <a:rPr lang="en-US" sz="4400" b="1">
                <a:latin typeface="Yanone Kaffeesatz"/>
              </a:rPr>
              <a:t> </a:t>
            </a:r>
            <a:r>
              <a:rPr lang="en-US" sz="4400">
                <a:latin typeface="Yanone Kaffeesatz"/>
              </a:rPr>
              <a:t>and clicking "</a:t>
            </a:r>
            <a:r>
              <a:rPr lang="en-US" sz="4400" i="1">
                <a:latin typeface="Yanone Kaffeesatz"/>
              </a:rPr>
              <a:t>FERPA Information Release</a:t>
            </a:r>
            <a:r>
              <a:rPr lang="en-US" sz="4400">
                <a:latin typeface="Yanone Kaffeesatz"/>
              </a:rPr>
              <a:t>."</a:t>
            </a:r>
            <a:endParaRPr lang="en-US" sz="4400"/>
          </a:p>
          <a:p>
            <a:pPr marL="457200" indent="-457200">
              <a:buChar char="•"/>
            </a:pPr>
            <a:endParaRPr lang="en-US" sz="44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9586" y="1968957"/>
            <a:ext cx="10180260" cy="2436564"/>
          </a:xfrm>
        </p:spPr>
        <p:txBody>
          <a:bodyPr/>
          <a:lstStyle/>
          <a:p>
            <a:r>
              <a:rPr lang="en-US">
                <a:latin typeface="Yanone Kaffeesatz"/>
              </a:rPr>
              <a:t>Step 2: complete a </a:t>
            </a:r>
            <a:r>
              <a:rPr lang="en-US" err="1">
                <a:latin typeface="Yanone Kaffeesatz"/>
              </a:rPr>
              <a:t>ferpa</a:t>
            </a:r>
            <a:r>
              <a:rPr lang="en-US">
                <a:latin typeface="Yanone Kaffeesatz"/>
              </a:rPr>
              <a:t> form</a:t>
            </a:r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1CF3A49-3293-4F30-BE74-9E9DC71039B2}"/>
              </a:ext>
            </a:extLst>
          </p:cNvPr>
          <p:cNvSpPr/>
          <p:nvPr/>
        </p:nvSpPr>
        <p:spPr>
          <a:xfrm rot="5400000">
            <a:off x="1785635" y="8922892"/>
            <a:ext cx="2190831" cy="1238338"/>
          </a:xfrm>
          <a:prstGeom prst="rightArrow">
            <a:avLst/>
          </a:prstGeom>
          <a:solidFill>
            <a:srgbClr val="88DBDF"/>
          </a:solidFill>
          <a:ln>
            <a:solidFill>
              <a:srgbClr val="88DB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2010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3071608" y="974935"/>
            <a:ext cx="10467774" cy="11777135"/>
          </a:xfrm>
        </p:spPr>
        <p:txBody>
          <a:bodyPr vert="horz" wrap="square" lIns="0" tIns="0" rIns="0" bIns="0" rtlCol="0" anchor="t">
            <a:spAutoFit/>
          </a:bodyPr>
          <a:lstStyle/>
          <a:p>
            <a:pPr marL="457200" indent="-457200">
              <a:buChar char="•"/>
            </a:pPr>
            <a:r>
              <a:rPr lang="en-US" sz="4400">
                <a:latin typeface="Yanone Kaffeesatz"/>
              </a:rPr>
              <a:t>A completed FAFSA must be on file in order for a student to receive any financial aid, including Federal Student Loans.</a:t>
            </a:r>
            <a:endParaRPr lang="en-US" sz="4400"/>
          </a:p>
          <a:p>
            <a:pPr marL="457200" indent="-457200">
              <a:buChar char="•"/>
            </a:pPr>
            <a:r>
              <a:rPr lang="en-US" sz="4400">
                <a:latin typeface="Yanone Kaffeesatz"/>
              </a:rPr>
              <a:t>The Department of Education may require additional verification documents if selected.</a:t>
            </a:r>
            <a:endParaRPr lang="en-US" sz="4400"/>
          </a:p>
          <a:p>
            <a:pPr marL="457200" indent="-457200">
              <a:buChar char="•"/>
            </a:pPr>
            <a:r>
              <a:rPr lang="en-US" sz="4400">
                <a:latin typeface="Yanone Kaffeesatz"/>
              </a:rPr>
              <a:t>First time Federal Student Loan borrowers must complete Entrance Counselling and a Master Promissory Note before loans will show as a credit on the account.</a:t>
            </a:r>
            <a:endParaRPr lang="en-US" sz="4400"/>
          </a:p>
          <a:p>
            <a:pPr marL="457200" indent="-457200">
              <a:buChar char="•"/>
            </a:pPr>
            <a:r>
              <a:rPr lang="en-US" sz="4400">
                <a:latin typeface="Yanone Kaffeesatz"/>
              </a:rPr>
              <a:t>Contact Student Financial Services if there is no aid on the account, but you believe there should be.</a:t>
            </a:r>
            <a:endParaRPr lang="en-US" sz="4400"/>
          </a:p>
          <a:p>
            <a:pPr marL="457200" indent="-457200">
              <a:buChar char="•"/>
            </a:pPr>
            <a:endParaRPr lang="en-US" sz="4400"/>
          </a:p>
          <a:p>
            <a:pPr marL="457200" indent="-457200">
              <a:buChar char="•"/>
            </a:pPr>
            <a:endParaRPr lang="en-US" sz="44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9586" y="1968957"/>
            <a:ext cx="10180260" cy="3654847"/>
          </a:xfrm>
        </p:spPr>
        <p:txBody>
          <a:bodyPr/>
          <a:lstStyle/>
          <a:p>
            <a:r>
              <a:rPr lang="en-US">
                <a:latin typeface="Yanone Kaffeesatz"/>
              </a:rPr>
              <a:t>Step 3: verify completion of financial aid</a:t>
            </a:r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1CF3A49-3293-4F30-BE74-9E9DC71039B2}"/>
              </a:ext>
            </a:extLst>
          </p:cNvPr>
          <p:cNvSpPr/>
          <p:nvPr/>
        </p:nvSpPr>
        <p:spPr>
          <a:xfrm rot="5400000">
            <a:off x="1785635" y="8922892"/>
            <a:ext cx="2190831" cy="1238338"/>
          </a:xfrm>
          <a:prstGeom prst="rightArrow">
            <a:avLst/>
          </a:prstGeom>
          <a:solidFill>
            <a:srgbClr val="88DBDF"/>
          </a:solidFill>
          <a:ln>
            <a:solidFill>
              <a:srgbClr val="88DB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7695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884044" y="859916"/>
            <a:ext cx="10339088" cy="11777135"/>
          </a:xfrm>
        </p:spPr>
        <p:txBody>
          <a:bodyPr vert="horz" wrap="square" lIns="0" tIns="0" rIns="0" bIns="0" rtlCol="0" anchor="t">
            <a:spAutoFit/>
          </a:bodyPr>
          <a:lstStyle/>
          <a:p>
            <a:pPr marL="571500" indent="-571500">
              <a:buChar char="•"/>
            </a:pPr>
            <a:r>
              <a:rPr lang="en-US" sz="4400">
                <a:latin typeface="Yanone Kaffeesatz"/>
              </a:rPr>
              <a:t>In addition to satisfying the bill by the due date, Student Financial Services requires that all students respond to their bill, even if they do not owe a balance.</a:t>
            </a:r>
            <a:endParaRPr lang="en-US" sz="4400"/>
          </a:p>
          <a:p>
            <a:pPr marL="571500" indent="-571500">
              <a:buChar char="•"/>
            </a:pPr>
            <a:r>
              <a:rPr lang="en-US" sz="4400">
                <a:latin typeface="Yanone Kaffeesatz"/>
              </a:rPr>
              <a:t>Students electronically respond to their bill on Banner Self Service by clicking "Student," then "Student Account," followed by "Respond to my Bill Now."</a:t>
            </a:r>
            <a:endParaRPr lang="en-US" sz="4400"/>
          </a:p>
          <a:p>
            <a:pPr marL="571500" indent="-571500">
              <a:buChar char="•"/>
            </a:pPr>
            <a:r>
              <a:rPr lang="en-US" sz="4400">
                <a:latin typeface="Yanone Kaffeesatz"/>
              </a:rPr>
              <a:t>A .pdf version of the form is available at </a:t>
            </a:r>
            <a:r>
              <a:rPr lang="en-US" sz="4400" b="1">
                <a:latin typeface="Yanone Kaffeesatz"/>
              </a:rPr>
              <a:t>MCLA.edu/StudentAccounts</a:t>
            </a:r>
            <a:r>
              <a:rPr lang="en-US" sz="4400">
                <a:latin typeface="Yanone Kaffeesatz"/>
              </a:rPr>
              <a:t>.</a:t>
            </a:r>
            <a:endParaRPr lang="en-US" sz="4400"/>
          </a:p>
          <a:p>
            <a:pPr marL="571500" indent="-571500">
              <a:buChar char="•"/>
            </a:pPr>
            <a:r>
              <a:rPr lang="en-US" sz="4400">
                <a:latin typeface="Yanone Kaffeesatz"/>
              </a:rPr>
              <a:t>These forms show us that you plan to come back and how you plan to pay your bill.</a:t>
            </a:r>
            <a:endParaRPr lang="en-US" sz="4400"/>
          </a:p>
          <a:p>
            <a:pPr marL="571500" indent="-571500">
              <a:buChar char="•"/>
            </a:pPr>
            <a:endParaRPr lang="en-US" sz="4400"/>
          </a:p>
          <a:p>
            <a:pPr marL="457200" indent="-457200">
              <a:buChar char="•"/>
            </a:pPr>
            <a:endParaRPr lang="en-US" sz="44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9586" y="1968957"/>
            <a:ext cx="10180260" cy="3654847"/>
          </a:xfrm>
        </p:spPr>
        <p:txBody>
          <a:bodyPr/>
          <a:lstStyle/>
          <a:p>
            <a:r>
              <a:rPr lang="en-US">
                <a:latin typeface="Yanone Kaffeesatz"/>
              </a:rPr>
              <a:t>Step 4: complete intent to attend mcla form</a:t>
            </a:r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1CF3A49-3293-4F30-BE74-9E9DC71039B2}"/>
              </a:ext>
            </a:extLst>
          </p:cNvPr>
          <p:cNvSpPr/>
          <p:nvPr/>
        </p:nvSpPr>
        <p:spPr>
          <a:xfrm rot="5400000">
            <a:off x="1785635" y="8922892"/>
            <a:ext cx="2190831" cy="1238338"/>
          </a:xfrm>
          <a:prstGeom prst="rightArrow">
            <a:avLst/>
          </a:prstGeom>
          <a:solidFill>
            <a:srgbClr val="88DBDF"/>
          </a:solidFill>
          <a:ln>
            <a:solidFill>
              <a:srgbClr val="88DB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0766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608661" y="-841777"/>
            <a:ext cx="11767570" cy="16440398"/>
          </a:xfrm>
        </p:spPr>
        <p:txBody>
          <a:bodyPr vert="horz" wrap="square" lIns="0" tIns="0" rIns="0" bIns="0" rtlCol="0" anchor="ctr">
            <a:spAutoFit/>
          </a:bodyPr>
          <a:lstStyle/>
          <a:p>
            <a:endParaRPr lang="en-US" sz="6000" b="1">
              <a:latin typeface="Yanone Kaffeesatz"/>
            </a:endParaRPr>
          </a:p>
          <a:p>
            <a:endParaRPr lang="en-US" sz="6000" b="1">
              <a:latin typeface="Yanone Kaffeesatz"/>
            </a:endParaRPr>
          </a:p>
          <a:p>
            <a:endParaRPr lang="en-US" sz="6000" b="1">
              <a:latin typeface="Yanone Kaffeesatz"/>
            </a:endParaRPr>
          </a:p>
          <a:p>
            <a:r>
              <a:rPr lang="en-US" sz="6000" b="1">
                <a:latin typeface="Yanone Kaffeesatz"/>
              </a:rPr>
              <a:t>Payment options include:</a:t>
            </a:r>
            <a:endParaRPr lang="en-US" sz="6000" b="1"/>
          </a:p>
          <a:p>
            <a:pPr marL="685800" indent="-685800">
              <a:buChar char="•"/>
            </a:pPr>
            <a:r>
              <a:rPr lang="en-US" sz="6000">
                <a:latin typeface="Yanone Kaffeesatz"/>
              </a:rPr>
              <a:t>Online payments via ACH or debit/credit cards (fee free)</a:t>
            </a:r>
          </a:p>
          <a:p>
            <a:pPr marL="685800" indent="-685800">
              <a:buChar char="•"/>
            </a:pPr>
            <a:r>
              <a:rPr lang="en-US" sz="6000">
                <a:latin typeface="Yanone Kaffeesatz"/>
              </a:rPr>
              <a:t>Check or money order mailed to MCLA Student Financial Services (fee free)</a:t>
            </a:r>
          </a:p>
          <a:p>
            <a:pPr marL="685800" indent="-685800">
              <a:buChar char="•"/>
            </a:pPr>
            <a:r>
              <a:rPr lang="en-US" sz="6000">
                <a:latin typeface="Yanone Kaffeesatz"/>
              </a:rPr>
              <a:t>3 or 4 Month Payment Plan through Nelnet at </a:t>
            </a:r>
            <a:r>
              <a:rPr lang="en-US" sz="6000" b="1">
                <a:latin typeface="Yanone Kaffeesatz"/>
              </a:rPr>
              <a:t>MyCollegePaymentPlan.com/MCLA</a:t>
            </a:r>
            <a:endParaRPr lang="en-US" sz="6000" b="1"/>
          </a:p>
          <a:p>
            <a:pPr marL="685800" indent="-685800">
              <a:buChar char="•"/>
            </a:pPr>
            <a:r>
              <a:rPr lang="en-US" sz="6000">
                <a:latin typeface="Yanone Kaffeesatz"/>
              </a:rPr>
              <a:t>Alternative student loans (credit based)</a:t>
            </a:r>
            <a:endParaRPr lang="en-US" sz="6000"/>
          </a:p>
          <a:p>
            <a:pPr marL="571500" indent="-571500">
              <a:buChar char="•"/>
            </a:pPr>
            <a:endParaRPr lang="en-US" sz="4800"/>
          </a:p>
          <a:p>
            <a:pPr marL="571500" indent="-571500">
              <a:buChar char="•"/>
            </a:pPr>
            <a:endParaRPr lang="en-US" sz="4800"/>
          </a:p>
          <a:p>
            <a:pPr marL="571500" indent="-571500">
              <a:buChar char="•"/>
            </a:pPr>
            <a:endParaRPr lang="en-US" sz="4800"/>
          </a:p>
          <a:p>
            <a:pPr marL="457200" indent="-457200">
              <a:buChar char="•"/>
            </a:pPr>
            <a:endParaRPr lang="en-US" sz="4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9586" y="1968957"/>
            <a:ext cx="10180260" cy="3654847"/>
          </a:xfrm>
        </p:spPr>
        <p:txBody>
          <a:bodyPr/>
          <a:lstStyle/>
          <a:p>
            <a:r>
              <a:rPr lang="en-US">
                <a:latin typeface="Yanone Kaffeesatz"/>
              </a:rPr>
              <a:t>Step 5: Pay your bill / make acceptable arrangements</a:t>
            </a:r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1CF3A49-3293-4F30-BE74-9E9DC71039B2}"/>
              </a:ext>
            </a:extLst>
          </p:cNvPr>
          <p:cNvSpPr/>
          <p:nvPr/>
        </p:nvSpPr>
        <p:spPr>
          <a:xfrm rot="5400000">
            <a:off x="1785635" y="8922892"/>
            <a:ext cx="2190831" cy="1238338"/>
          </a:xfrm>
          <a:prstGeom prst="rightArrow">
            <a:avLst/>
          </a:prstGeom>
          <a:solidFill>
            <a:srgbClr val="88DBDF"/>
          </a:solidFill>
          <a:ln>
            <a:solidFill>
              <a:srgbClr val="88DB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9181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itle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" id="{200909DD-64FC-7846-8604-46732CD60AA2}" vid="{32CA1603-E516-174A-9509-1E83DBDD4799}"/>
    </a:ext>
  </a:extLst>
</a:theme>
</file>

<file path=ppt/theme/theme2.xml><?xml version="1.0" encoding="utf-8"?>
<a:theme xmlns:a="http://schemas.openxmlformats.org/drawingml/2006/main" name="Text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" id="{200909DD-64FC-7846-8604-46732CD60AA2}" vid="{57483C72-4C33-9443-8977-8CEBCB2C9714}"/>
    </a:ext>
  </a:extLst>
</a:theme>
</file>

<file path=ppt/theme/theme3.xml><?xml version="1.0" encoding="utf-8"?>
<a:theme xmlns:a="http://schemas.openxmlformats.org/drawingml/2006/main" name="Section Intro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Другая 5">
      <a:majorFont>
        <a:latin typeface="Source Serif Pro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" id="{200909DD-64FC-7846-8604-46732CD60AA2}" vid="{82B94B33-03D8-BC48-823C-868F08B6DAF8}"/>
    </a:ext>
  </a:extLst>
</a:theme>
</file>

<file path=ppt/theme/theme4.xml><?xml version="1.0" encoding="utf-8"?>
<a:theme xmlns:a="http://schemas.openxmlformats.org/drawingml/2006/main" name="U of I Media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" id="{200909DD-64FC-7846-8604-46732CD60AA2}" vid="{E0B0EB35-83AB-4D44-913B-273BC395BCC6}"/>
    </a:ext>
  </a:extLst>
</a:theme>
</file>

<file path=ppt/theme/theme5.xml><?xml version="1.0" encoding="utf-8"?>
<a:theme xmlns:a="http://schemas.openxmlformats.org/drawingml/2006/main" name="Closing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" id="{200909DD-64FC-7846-8604-46732CD60AA2}" vid="{6CAD7C4B-E846-4C4A-8F8F-9B9F2277FE71}"/>
    </a:ext>
  </a:extLst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ui-template</Template>
  <Application>Microsoft Office PowerPoint</Application>
  <PresentationFormat>Custom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Title Slides</vt:lpstr>
      <vt:lpstr>Text Slides</vt:lpstr>
      <vt:lpstr>Section Intro Slides</vt:lpstr>
      <vt:lpstr>U of I Media Slides</vt:lpstr>
      <vt:lpstr>Closing Slides</vt:lpstr>
      <vt:lpstr>Billing webinar</vt:lpstr>
      <vt:lpstr>Overview of billing</vt:lpstr>
      <vt:lpstr>PowerPoint Presentation</vt:lpstr>
      <vt:lpstr>What should I do with my bill?</vt:lpstr>
      <vt:lpstr>Step 1: Make a health insurance decision</vt:lpstr>
      <vt:lpstr>Step 2: complete a ferpa form</vt:lpstr>
      <vt:lpstr>Step 3: verify completion of financial aid</vt:lpstr>
      <vt:lpstr>Step 4: complete intent to attend mcla form</vt:lpstr>
      <vt:lpstr>Step 5: Pay your bill / make acceptable arrangements</vt:lpstr>
      <vt:lpstr>PowerPoint Presentation</vt:lpstr>
      <vt:lpstr>PowerPoint Presentation</vt:lpstr>
      <vt:lpstr>PowerPoint Presentation</vt:lpstr>
      <vt:lpstr>Authorizing a user to pay online</vt:lpstr>
      <vt:lpstr>Questions?</vt:lpstr>
    </vt:vector>
  </TitlesOfParts>
  <Company>Massachusetts College of Liberal Arts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Jasmine Bobbitt</dc:creator>
  <cp:revision>6</cp:revision>
  <dcterms:created xsi:type="dcterms:W3CDTF">2019-05-21T14:47:45Z</dcterms:created>
  <dcterms:modified xsi:type="dcterms:W3CDTF">2020-07-28T14:10:03Z</dcterms:modified>
</cp:coreProperties>
</file>