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Lst>
  <p:sldSz cy="9144000" cx="6858000"/>
  <p:notesSz cx="6858000" cy="9144000"/>
  <p:embeddedFontLst>
    <p:embeddedFont>
      <p:font typeface="Poppins"/>
      <p:regular r:id="rId62"/>
      <p:bold r:id="rId63"/>
      <p:italic r:id="rId64"/>
      <p:boldItalic r:id="rId65"/>
    </p:embeddedFont>
    <p:embeddedFont>
      <p:font typeface="Barlow Condensed"/>
      <p:regular r:id="rId66"/>
      <p:bold r:id="rId67"/>
      <p:italic r:id="rId68"/>
      <p:boldItalic r:id="rId69"/>
    </p:embeddedFont>
    <p:embeddedFont>
      <p:font typeface="Roboto Condensed"/>
      <p:regular r:id="rId70"/>
      <p:bold r:id="rId71"/>
      <p:italic r:id="rId72"/>
      <p:boldItalic r:id="rId73"/>
    </p:embeddedFont>
    <p:embeddedFont>
      <p:font typeface="Handlee"/>
      <p:regular r:id="rId74"/>
    </p:embeddedFont>
    <p:embeddedFont>
      <p:font typeface="Homemade Apple"/>
      <p:regular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57E0604-51D3-412F-8316-FB91E66B752B}">
  <a:tblStyle styleId="{F57E0604-51D3-412F-8316-FB91E66B752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RobotoCondensed-boldItalic.fntdata"/><Relationship Id="rId72" Type="http://schemas.openxmlformats.org/officeDocument/2006/relationships/font" Target="fonts/RobotoCondensed-italic.fntdata"/><Relationship Id="rId31" Type="http://schemas.openxmlformats.org/officeDocument/2006/relationships/slide" Target="slides/slide25.xml"/><Relationship Id="rId75" Type="http://schemas.openxmlformats.org/officeDocument/2006/relationships/font" Target="fonts/HomemadeApple-regular.fntdata"/><Relationship Id="rId30" Type="http://schemas.openxmlformats.org/officeDocument/2006/relationships/slide" Target="slides/slide24.xml"/><Relationship Id="rId74" Type="http://schemas.openxmlformats.org/officeDocument/2006/relationships/font" Target="fonts/Handlee-regular.fntdata"/><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RobotoCondensed-bold.fntdata"/><Relationship Id="rId70" Type="http://schemas.openxmlformats.org/officeDocument/2006/relationships/font" Target="fonts/RobotoCondensed-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Poppins-regular.fntdata"/><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font" Target="fonts/Poppins-italic.fntdata"/><Relationship Id="rId63" Type="http://schemas.openxmlformats.org/officeDocument/2006/relationships/font" Target="fonts/Poppins-bold.fntdata"/><Relationship Id="rId22" Type="http://schemas.openxmlformats.org/officeDocument/2006/relationships/slide" Target="slides/slide16.xml"/><Relationship Id="rId66" Type="http://schemas.openxmlformats.org/officeDocument/2006/relationships/font" Target="fonts/BarlowCondensed-regular.fntdata"/><Relationship Id="rId21" Type="http://schemas.openxmlformats.org/officeDocument/2006/relationships/slide" Target="slides/slide15.xml"/><Relationship Id="rId65" Type="http://schemas.openxmlformats.org/officeDocument/2006/relationships/font" Target="fonts/Poppins-boldItalic.fntdata"/><Relationship Id="rId24" Type="http://schemas.openxmlformats.org/officeDocument/2006/relationships/slide" Target="slides/slide18.xml"/><Relationship Id="rId68" Type="http://schemas.openxmlformats.org/officeDocument/2006/relationships/font" Target="fonts/BarlowCondensed-italic.fntdata"/><Relationship Id="rId23" Type="http://schemas.openxmlformats.org/officeDocument/2006/relationships/slide" Target="slides/slide17.xml"/><Relationship Id="rId67" Type="http://schemas.openxmlformats.org/officeDocument/2006/relationships/font" Target="fonts/BarlowCondensed-bold.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BarlowCondensed-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8b191dd2d8_0_760: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8b191dd2d8_0_7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c9bfd4893a_0_42: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c9bfd4893a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8b191dd2d8_0_322: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8b191dd2d8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8b191dd2d8_0_631: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8b191dd2d8_0_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8b191dd2d8_0_326: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8b191dd2d8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caf818e1a6_0_0: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caf818e1a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caf818e1a6_0_13: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caf818e1a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8b191dd2d8_0_331: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8b191dd2d8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8b191dd2d8_0_335: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8b191dd2d8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8b191dd2d8_0_646: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8b191dd2d8_0_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8b191dd2d8_0_262: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8b191dd2d8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caf818e1a6_0_28: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caf818e1a6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caf818e1a6_0_54: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caf818e1a6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8b191dd2d8_0_340: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8b191dd2d8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8b191dd2d8_0_344: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8b191dd2d8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8b191dd2d8_0_661: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8b191dd2d8_0_6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cc170d8734_0_0: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cc170d873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cf6f92439c_0_26: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cf6f92439c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8b191dd2d8_0_349: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8b191dd2d8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8b191dd2d8_0_353: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8b191dd2d8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8b191dd2d8_0_676: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8b191dd2d8_0_6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c9bfd4893a_0_0: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c9bfd489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cee74d7693_0_0: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cee74d769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cee74d7693_0_13: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cee74d769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8b191dd2d8_0_358: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8b191dd2d8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8b191dd2d8_0_691: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8b191dd2d8_0_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8b191dd2d8_0_362: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8b191dd2d8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cee74d7693_0_65: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cee74d7693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8b191dd2d8_0_367: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8b191dd2d8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cee74d7693_0_52: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cee74d7693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8b191dd2d8_0_371: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8b191dd2d8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cf6f92439c_0_107: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cf6f92439c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cf6f92439c_0_120: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cf6f92439c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cf6f92439c_0_144: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cf6f92439c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cf6f92439c_0_92: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cf6f92439c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cd3dee7c5b_1_3: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cd3dee7c5b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d2d35f5960_1_27: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d2d35f5960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8b191dd2d8_0_706: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8b191dd2d8_0_7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cee74d7693_0_39: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cee74d7693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d6be301076_0_2: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d6be30107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cee74d7693_0_26: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900" name="Google Shape;900;gcee74d7693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cf6f92439c_0_40: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cf6f92439c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cf6f92439c_0_53: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928" name="Google Shape;928;gcf6f92439c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8b191dd2d8_0_313: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8b191dd2d8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d6be301076_0_15: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942" name="Google Shape;942;gd6be30107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cf6f92439c_0_66: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cf6f92439c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cf6f92439c_0_79: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970" name="Google Shape;970;gcf6f92439c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d6be301076_0_28: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d6be301076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8b191dd2d8_0_606: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998" name="Google Shape;998;g8b191dd2d8_0_6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8250431412_255_11: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1002" name="Google Shape;1002;g8250431412_255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c9bfd4893a_0_14: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c9bfd4893a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c67e167207_0_2: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c67e16720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8b191dd2d8_0_317: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8b191dd2d8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8b191dd2d8_0_741:notes"/>
          <p:cNvSpPr/>
          <p:nvPr>
            <p:ph idx="2" type="sldImg"/>
          </p:nvPr>
        </p:nvSpPr>
        <p:spPr>
          <a:xfrm>
            <a:off x="2143430"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8b191dd2d8_0_7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7.jpg"/><Relationship Id="rId4" Type="http://schemas.openxmlformats.org/officeDocument/2006/relationships/image" Target="../media/image16.jpg"/><Relationship Id="rId10" Type="http://schemas.openxmlformats.org/officeDocument/2006/relationships/image" Target="../media/image8.png"/><Relationship Id="rId9" Type="http://schemas.openxmlformats.org/officeDocument/2006/relationships/image" Target="../media/image18.png"/><Relationship Id="rId5" Type="http://schemas.openxmlformats.org/officeDocument/2006/relationships/image" Target="../media/image6.jpg"/><Relationship Id="rId6" Type="http://schemas.openxmlformats.org/officeDocument/2006/relationships/image" Target="../media/image10.jpg"/><Relationship Id="rId7" Type="http://schemas.openxmlformats.org/officeDocument/2006/relationships/image" Target="../media/image15.jpg"/><Relationship Id="rId8" Type="http://schemas.openxmlformats.org/officeDocument/2006/relationships/image" Target="../media/image1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5.jpg"/><Relationship Id="rId4" Type="http://schemas.openxmlformats.org/officeDocument/2006/relationships/image" Target="../media/image13.jpg"/><Relationship Id="rId9" Type="http://schemas.openxmlformats.org/officeDocument/2006/relationships/image" Target="../media/image2.jpg"/><Relationship Id="rId5" Type="http://schemas.openxmlformats.org/officeDocument/2006/relationships/image" Target="../media/image14.jpg"/><Relationship Id="rId6" Type="http://schemas.openxmlformats.org/officeDocument/2006/relationships/image" Target="../media/image12.jpg"/><Relationship Id="rId7" Type="http://schemas.openxmlformats.org/officeDocument/2006/relationships/image" Target="../media/image1.jpg"/><Relationship Id="rId8" Type="http://schemas.openxmlformats.org/officeDocument/2006/relationships/image" Target="../media/image4.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7.jpg"/><Relationship Id="rId4" Type="http://schemas.openxmlformats.org/officeDocument/2006/relationships/image" Target="../media/image6.jpg"/><Relationship Id="rId10" Type="http://schemas.openxmlformats.org/officeDocument/2006/relationships/image" Target="../media/image8.png"/><Relationship Id="rId9" Type="http://schemas.openxmlformats.org/officeDocument/2006/relationships/image" Target="../media/image29.png"/><Relationship Id="rId5" Type="http://schemas.openxmlformats.org/officeDocument/2006/relationships/image" Target="../media/image10.jpg"/><Relationship Id="rId6" Type="http://schemas.openxmlformats.org/officeDocument/2006/relationships/image" Target="../media/image15.jpg"/><Relationship Id="rId7" Type="http://schemas.openxmlformats.org/officeDocument/2006/relationships/image" Target="../media/image11.jpg"/><Relationship Id="rId8" Type="http://schemas.openxmlformats.org/officeDocument/2006/relationships/image" Target="../media/image7.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5.jpg"/><Relationship Id="rId4" Type="http://schemas.openxmlformats.org/officeDocument/2006/relationships/image" Target="../media/image13.jpg"/><Relationship Id="rId9" Type="http://schemas.openxmlformats.org/officeDocument/2006/relationships/image" Target="../media/image2.jpg"/><Relationship Id="rId5" Type="http://schemas.openxmlformats.org/officeDocument/2006/relationships/image" Target="../media/image14.jpg"/><Relationship Id="rId6" Type="http://schemas.openxmlformats.org/officeDocument/2006/relationships/image" Target="../media/image12.jpg"/><Relationship Id="rId7" Type="http://schemas.openxmlformats.org/officeDocument/2006/relationships/image" Target="../media/image1.jpg"/><Relationship Id="rId8" Type="http://schemas.openxmlformats.org/officeDocument/2006/relationships/image" Target="../media/image4.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6.jpg"/><Relationship Id="rId4" Type="http://schemas.openxmlformats.org/officeDocument/2006/relationships/image" Target="../media/image6.jpg"/><Relationship Id="rId10" Type="http://schemas.openxmlformats.org/officeDocument/2006/relationships/image" Target="../media/image8.png"/><Relationship Id="rId9" Type="http://schemas.openxmlformats.org/officeDocument/2006/relationships/image" Target="../media/image33.png"/><Relationship Id="rId5" Type="http://schemas.openxmlformats.org/officeDocument/2006/relationships/image" Target="../media/image10.jpg"/><Relationship Id="rId6" Type="http://schemas.openxmlformats.org/officeDocument/2006/relationships/image" Target="../media/image15.jpg"/><Relationship Id="rId7" Type="http://schemas.openxmlformats.org/officeDocument/2006/relationships/image" Target="../media/image11.jpg"/><Relationship Id="rId8" Type="http://schemas.openxmlformats.org/officeDocument/2006/relationships/image" Target="../media/image7.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5.jpg"/><Relationship Id="rId4" Type="http://schemas.openxmlformats.org/officeDocument/2006/relationships/image" Target="../media/image13.jpg"/><Relationship Id="rId9" Type="http://schemas.openxmlformats.org/officeDocument/2006/relationships/image" Target="../media/image2.jpg"/><Relationship Id="rId5" Type="http://schemas.openxmlformats.org/officeDocument/2006/relationships/image" Target="../media/image14.jpg"/><Relationship Id="rId6" Type="http://schemas.openxmlformats.org/officeDocument/2006/relationships/image" Target="../media/image12.jpg"/><Relationship Id="rId7" Type="http://schemas.openxmlformats.org/officeDocument/2006/relationships/image" Target="../media/image1.jpg"/><Relationship Id="rId8" Type="http://schemas.openxmlformats.org/officeDocument/2006/relationships/image" Target="../media/image4.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16.jpg"/><Relationship Id="rId4" Type="http://schemas.openxmlformats.org/officeDocument/2006/relationships/image" Target="../media/image6.jpg"/><Relationship Id="rId10" Type="http://schemas.openxmlformats.org/officeDocument/2006/relationships/image" Target="../media/image8.png"/><Relationship Id="rId9" Type="http://schemas.openxmlformats.org/officeDocument/2006/relationships/image" Target="../media/image31.png"/><Relationship Id="rId5" Type="http://schemas.openxmlformats.org/officeDocument/2006/relationships/image" Target="../media/image10.jpg"/><Relationship Id="rId6" Type="http://schemas.openxmlformats.org/officeDocument/2006/relationships/image" Target="../media/image15.jpg"/><Relationship Id="rId7" Type="http://schemas.openxmlformats.org/officeDocument/2006/relationships/image" Target="../media/image11.jpg"/><Relationship Id="rId8" Type="http://schemas.openxmlformats.org/officeDocument/2006/relationships/image" Target="../media/image7.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5.jpg"/><Relationship Id="rId4" Type="http://schemas.openxmlformats.org/officeDocument/2006/relationships/image" Target="../media/image13.jpg"/><Relationship Id="rId9" Type="http://schemas.openxmlformats.org/officeDocument/2006/relationships/image" Target="../media/image2.jpg"/><Relationship Id="rId5" Type="http://schemas.openxmlformats.org/officeDocument/2006/relationships/image" Target="../media/image14.jpg"/><Relationship Id="rId6" Type="http://schemas.openxmlformats.org/officeDocument/2006/relationships/image" Target="../media/image12.jpg"/><Relationship Id="rId7" Type="http://schemas.openxmlformats.org/officeDocument/2006/relationships/image" Target="../media/image1.jpg"/><Relationship Id="rId8" Type="http://schemas.openxmlformats.org/officeDocument/2006/relationships/image" Target="../media/image4.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mania.com/" TargetMode="External"/><Relationship Id="rId3" Type="http://schemas.openxmlformats.org/officeDocument/2006/relationships/image" Target="../media/image19.png"/><Relationship Id="rId4" Type="http://schemas.openxmlformats.org/officeDocument/2006/relationships/hyperlink" Target="https://slidesmania.com/questions-powerpoint-google-slides/can-i-use-these-templates/" TargetMode="External"/><Relationship Id="rId11" Type="http://schemas.openxmlformats.org/officeDocument/2006/relationships/hyperlink" Target="https://www.instagram.com/slidesmania/" TargetMode="External"/><Relationship Id="rId10" Type="http://schemas.openxmlformats.org/officeDocument/2006/relationships/image" Target="../media/image20.png"/><Relationship Id="rId12" Type="http://schemas.openxmlformats.org/officeDocument/2006/relationships/image" Target="../media/image25.png"/><Relationship Id="rId9" Type="http://schemas.openxmlformats.org/officeDocument/2006/relationships/hyperlink" Target="https://www.pinterest.com/slidesmania/" TargetMode="External"/><Relationship Id="rId5" Type="http://schemas.openxmlformats.org/officeDocument/2006/relationships/hyperlink" Target="https://www.facebook.com/SlidesManiaSM/" TargetMode="External"/><Relationship Id="rId6" Type="http://schemas.openxmlformats.org/officeDocument/2006/relationships/image" Target="../media/image22.png"/><Relationship Id="rId7" Type="http://schemas.openxmlformats.org/officeDocument/2006/relationships/hyperlink" Target="https://twitter.com/SlidesManiaSM/" TargetMode="External"/><Relationship Id="rId8"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5.jpg"/><Relationship Id="rId4" Type="http://schemas.openxmlformats.org/officeDocument/2006/relationships/image" Target="../media/image13.jpg"/><Relationship Id="rId9" Type="http://schemas.openxmlformats.org/officeDocument/2006/relationships/image" Target="../media/image2.jpg"/><Relationship Id="rId5" Type="http://schemas.openxmlformats.org/officeDocument/2006/relationships/image" Target="../media/image14.jpg"/><Relationship Id="rId6" Type="http://schemas.openxmlformats.org/officeDocument/2006/relationships/image" Target="../media/image12.jpg"/><Relationship Id="rId7" Type="http://schemas.openxmlformats.org/officeDocument/2006/relationships/image" Target="../media/image1.jpg"/><Relationship Id="rId8"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9.jpg"/><Relationship Id="rId4" Type="http://schemas.openxmlformats.org/officeDocument/2006/relationships/image" Target="../media/image17.jpg"/><Relationship Id="rId10" Type="http://schemas.openxmlformats.org/officeDocument/2006/relationships/image" Target="../media/image8.png"/><Relationship Id="rId9" Type="http://schemas.openxmlformats.org/officeDocument/2006/relationships/image" Target="../media/image23.png"/><Relationship Id="rId5" Type="http://schemas.openxmlformats.org/officeDocument/2006/relationships/image" Target="../media/image16.jpg"/><Relationship Id="rId6" Type="http://schemas.openxmlformats.org/officeDocument/2006/relationships/image" Target="../media/image6.jpg"/><Relationship Id="rId7" Type="http://schemas.openxmlformats.org/officeDocument/2006/relationships/image" Target="../media/image10.jpg"/><Relationship Id="rId8" Type="http://schemas.openxmlformats.org/officeDocument/2006/relationships/image" Target="../media/image15.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5.jpg"/><Relationship Id="rId4" Type="http://schemas.openxmlformats.org/officeDocument/2006/relationships/image" Target="../media/image13.jpg"/><Relationship Id="rId9" Type="http://schemas.openxmlformats.org/officeDocument/2006/relationships/image" Target="../media/image2.jpg"/><Relationship Id="rId5" Type="http://schemas.openxmlformats.org/officeDocument/2006/relationships/image" Target="../media/image14.jpg"/><Relationship Id="rId6" Type="http://schemas.openxmlformats.org/officeDocument/2006/relationships/image" Target="../media/image12.jpg"/><Relationship Id="rId7" Type="http://schemas.openxmlformats.org/officeDocument/2006/relationships/image" Target="../media/image1.jpg"/><Relationship Id="rId8"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9.jpg"/><Relationship Id="rId4" Type="http://schemas.openxmlformats.org/officeDocument/2006/relationships/image" Target="../media/image17.jpg"/><Relationship Id="rId10" Type="http://schemas.openxmlformats.org/officeDocument/2006/relationships/image" Target="../media/image8.png"/><Relationship Id="rId9" Type="http://schemas.openxmlformats.org/officeDocument/2006/relationships/image" Target="../media/image28.png"/><Relationship Id="rId5" Type="http://schemas.openxmlformats.org/officeDocument/2006/relationships/image" Target="../media/image16.jpg"/><Relationship Id="rId6" Type="http://schemas.openxmlformats.org/officeDocument/2006/relationships/image" Target="../media/image6.jpg"/><Relationship Id="rId7" Type="http://schemas.openxmlformats.org/officeDocument/2006/relationships/image" Target="../media/image10.jpg"/><Relationship Id="rId8" Type="http://schemas.openxmlformats.org/officeDocument/2006/relationships/image" Target="../media/image7.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5.jpg"/><Relationship Id="rId4" Type="http://schemas.openxmlformats.org/officeDocument/2006/relationships/image" Target="../media/image13.jpg"/><Relationship Id="rId9" Type="http://schemas.openxmlformats.org/officeDocument/2006/relationships/image" Target="../media/image2.jpg"/><Relationship Id="rId5" Type="http://schemas.openxmlformats.org/officeDocument/2006/relationships/image" Target="../media/image14.jpg"/><Relationship Id="rId6" Type="http://schemas.openxmlformats.org/officeDocument/2006/relationships/image" Target="../media/image12.jpg"/><Relationship Id="rId7" Type="http://schemas.openxmlformats.org/officeDocument/2006/relationships/image" Target="../media/image1.jpg"/><Relationship Id="rId8" Type="http://schemas.openxmlformats.org/officeDocument/2006/relationships/image" Target="../media/image4.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7.jpg"/><Relationship Id="rId4" Type="http://schemas.openxmlformats.org/officeDocument/2006/relationships/image" Target="../media/image16.jpg"/><Relationship Id="rId10" Type="http://schemas.openxmlformats.org/officeDocument/2006/relationships/image" Target="../media/image8.png"/><Relationship Id="rId9" Type="http://schemas.openxmlformats.org/officeDocument/2006/relationships/image" Target="../media/image26.png"/><Relationship Id="rId5" Type="http://schemas.openxmlformats.org/officeDocument/2006/relationships/image" Target="../media/image6.jpg"/><Relationship Id="rId6" Type="http://schemas.openxmlformats.org/officeDocument/2006/relationships/image" Target="../media/image15.jpg"/><Relationship Id="rId7" Type="http://schemas.openxmlformats.org/officeDocument/2006/relationships/image" Target="../media/image11.jpg"/><Relationship Id="rId8" Type="http://schemas.openxmlformats.org/officeDocument/2006/relationships/image" Target="../media/image7.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5.jpg"/><Relationship Id="rId4" Type="http://schemas.openxmlformats.org/officeDocument/2006/relationships/image" Target="../media/image13.jpg"/><Relationship Id="rId9" Type="http://schemas.openxmlformats.org/officeDocument/2006/relationships/image" Target="../media/image2.jpg"/><Relationship Id="rId5" Type="http://schemas.openxmlformats.org/officeDocument/2006/relationships/image" Target="../media/image14.jpg"/><Relationship Id="rId6" Type="http://schemas.openxmlformats.org/officeDocument/2006/relationships/image" Target="../media/image12.jpg"/><Relationship Id="rId7" Type="http://schemas.openxmlformats.org/officeDocument/2006/relationships/image" Target="../media/image1.jpg"/><Relationship Id="rId8" Type="http://schemas.openxmlformats.org/officeDocument/2006/relationships/image" Target="../media/image4.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7.jpg"/><Relationship Id="rId4" Type="http://schemas.openxmlformats.org/officeDocument/2006/relationships/image" Target="../media/image16.jpg"/><Relationship Id="rId10" Type="http://schemas.openxmlformats.org/officeDocument/2006/relationships/image" Target="../media/image8.png"/><Relationship Id="rId9" Type="http://schemas.openxmlformats.org/officeDocument/2006/relationships/image" Target="../media/image27.png"/><Relationship Id="rId5" Type="http://schemas.openxmlformats.org/officeDocument/2006/relationships/image" Target="../media/image10.jpg"/><Relationship Id="rId6" Type="http://schemas.openxmlformats.org/officeDocument/2006/relationships/image" Target="../media/image15.jpg"/><Relationship Id="rId7" Type="http://schemas.openxmlformats.org/officeDocument/2006/relationships/image" Target="../media/image11.jpg"/><Relationship Id="rId8" Type="http://schemas.openxmlformats.org/officeDocument/2006/relationships/image" Target="../media/image7.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p:cSld name="CUSTOM">
    <p:spTree>
      <p:nvGrpSpPr>
        <p:cNvPr id="11" name="Shape 11"/>
        <p:cNvGrpSpPr/>
        <p:nvPr/>
      </p:nvGrpSpPr>
      <p:grpSpPr>
        <a:xfrm>
          <a:off x="0" y="0"/>
          <a:ext cx="0" cy="0"/>
          <a:chOff x="0" y="0"/>
          <a:chExt cx="0" cy="0"/>
        </a:xfrm>
      </p:grpSpPr>
      <p:pic>
        <p:nvPicPr>
          <p:cNvPr descr="A picture containing court, player, standing, person&#10;&#10;Description automatically generated" id="12" name="Google Shape;12;p2"/>
          <p:cNvPicPr preferRelativeResize="0"/>
          <p:nvPr/>
        </p:nvPicPr>
        <p:blipFill rotWithShape="1">
          <a:blip r:embed="rId2">
            <a:alphaModFix/>
          </a:blip>
          <a:srcRect b="66" l="92081" r="0" t="87411"/>
          <a:stretch/>
        </p:blipFill>
        <p:spPr>
          <a:xfrm>
            <a:off x="6327159" y="8005882"/>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grass, court, standing, person&#10;&#10;Description automatically generated" id="13" name="Google Shape;13;p2"/>
          <p:cNvPicPr preferRelativeResize="0"/>
          <p:nvPr/>
        </p:nvPicPr>
        <p:blipFill rotWithShape="1">
          <a:blip r:embed="rId3">
            <a:alphaModFix/>
          </a:blip>
          <a:srcRect b="12037" l="92081" r="0" t="75441"/>
          <a:stretch/>
        </p:blipFill>
        <p:spPr>
          <a:xfrm>
            <a:off x="6327159" y="686218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walking, bird&#10;&#10;Description automatically generated" id="14" name="Google Shape;14;p2"/>
          <p:cNvPicPr preferRelativeResize="0"/>
          <p:nvPr/>
        </p:nvPicPr>
        <p:blipFill rotWithShape="1">
          <a:blip r:embed="rId4">
            <a:alphaModFix/>
          </a:blip>
          <a:srcRect b="24609" l="92081" r="0" t="62868"/>
          <a:stretch/>
        </p:blipFill>
        <p:spPr>
          <a:xfrm>
            <a:off x="6327159" y="5718489"/>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beach&#10;&#10;Description automatically generated" id="15" name="Google Shape;15;p2"/>
          <p:cNvPicPr preferRelativeResize="0"/>
          <p:nvPr/>
        </p:nvPicPr>
        <p:blipFill rotWithShape="1">
          <a:blip r:embed="rId5">
            <a:alphaModFix/>
          </a:blip>
          <a:srcRect b="37183" l="92081" r="0" t="50294"/>
          <a:stretch/>
        </p:blipFill>
        <p:spPr>
          <a:xfrm>
            <a:off x="6327159" y="4574791"/>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racket, court, holding, ball&#10;&#10;Description automatically generated" id="16" name="Google Shape;16;p2"/>
          <p:cNvPicPr preferRelativeResize="0"/>
          <p:nvPr/>
        </p:nvPicPr>
        <p:blipFill rotWithShape="1">
          <a:blip r:embed="rId6">
            <a:alphaModFix/>
          </a:blip>
          <a:srcRect b="49756" l="92081" r="0" t="37721"/>
          <a:stretch/>
        </p:blipFill>
        <p:spPr>
          <a:xfrm>
            <a:off x="6327159" y="3431093"/>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purple background&#10;&#10;Description automatically generated" id="17" name="Google Shape;17;p2"/>
          <p:cNvPicPr preferRelativeResize="0"/>
          <p:nvPr/>
        </p:nvPicPr>
        <p:blipFill rotWithShape="1">
          <a:blip r:embed="rId7">
            <a:alphaModFix/>
          </a:blip>
          <a:srcRect b="62331" l="92081" r="0" t="25146"/>
          <a:stretch/>
        </p:blipFill>
        <p:spPr>
          <a:xfrm>
            <a:off x="6327159" y="2287395"/>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holding, player, court&#10;&#10;Description automatically generated" id="18" name="Google Shape;18;p2"/>
          <p:cNvPicPr preferRelativeResize="0"/>
          <p:nvPr/>
        </p:nvPicPr>
        <p:blipFill rotWithShape="1">
          <a:blip r:embed="rId8">
            <a:alphaModFix/>
          </a:blip>
          <a:srcRect b="74905" l="92081" r="0" t="12573"/>
          <a:stretch/>
        </p:blipFill>
        <p:spPr>
          <a:xfrm>
            <a:off x="6327159" y="114369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blue, table, standing&#10;&#10;Description automatically generated" id="19" name="Google Shape;19;p2"/>
          <p:cNvPicPr preferRelativeResize="0"/>
          <p:nvPr/>
        </p:nvPicPr>
        <p:blipFill rotWithShape="1">
          <a:blip r:embed="rId9">
            <a:alphaModFix/>
          </a:blip>
          <a:srcRect b="0" l="0" r="0" t="0"/>
          <a:stretch/>
        </p:blipFill>
        <p:spPr>
          <a:xfrm>
            <a:off x="-24548" y="-18196"/>
            <a:ext cx="7006419" cy="9290859"/>
          </a:xfrm>
          <a:prstGeom prst="rect">
            <a:avLst/>
          </a:prstGeom>
          <a:noFill/>
          <a:ln>
            <a:noFill/>
          </a:ln>
        </p:spPr>
      </p:pic>
      <p:sp>
        <p:nvSpPr>
          <p:cNvPr id="20" name="Google Shape;20;p2"/>
          <p:cNvSpPr/>
          <p:nvPr/>
        </p:nvSpPr>
        <p:spPr>
          <a:xfrm>
            <a:off x="0" y="5518725"/>
            <a:ext cx="6447600" cy="3138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 name="Google Shape;21;p2"/>
          <p:cNvPicPr preferRelativeResize="0"/>
          <p:nvPr/>
        </p:nvPicPr>
        <p:blipFill rotWithShape="1">
          <a:blip r:embed="rId10">
            <a:alphaModFix/>
          </a:blip>
          <a:srcRect b="0" l="0" r="0" t="0"/>
          <a:stretch/>
        </p:blipFill>
        <p:spPr>
          <a:xfrm>
            <a:off x="167975" y="0"/>
            <a:ext cx="225575" cy="9290876"/>
          </a:xfrm>
          <a:prstGeom prst="rect">
            <a:avLst/>
          </a:prstGeom>
          <a:noFill/>
          <a:ln>
            <a:noFill/>
          </a:ln>
        </p:spPr>
      </p:pic>
      <p:sp>
        <p:nvSpPr>
          <p:cNvPr id="22" name="Google Shape;22;p2"/>
          <p:cNvSpPr txBox="1"/>
          <p:nvPr>
            <p:ph type="title"/>
          </p:nvPr>
        </p:nvSpPr>
        <p:spPr>
          <a:xfrm>
            <a:off x="604700" y="5744075"/>
            <a:ext cx="5722500" cy="2637900"/>
          </a:xfrm>
          <a:prstGeom prst="rect">
            <a:avLst/>
          </a:prstGeom>
        </p:spPr>
        <p:txBody>
          <a:bodyPr anchorCtr="0" anchor="ctr" bIns="121875" lIns="121875" spcFirstLastPara="1" rIns="121875" wrap="square" tIns="121875">
            <a:noAutofit/>
          </a:bodyPr>
          <a:lstStyle>
            <a:lvl1pPr lvl="0" algn="r">
              <a:spcBef>
                <a:spcPts val="0"/>
              </a:spcBef>
              <a:spcAft>
                <a:spcPts val="0"/>
              </a:spcAft>
              <a:buClr>
                <a:srgbClr val="729BC0"/>
              </a:buClr>
              <a:buSzPts val="5000"/>
              <a:buNone/>
              <a:defRPr b="1" sz="5000">
                <a:solidFill>
                  <a:srgbClr val="729BC0"/>
                </a:solidFill>
              </a:defRPr>
            </a:lvl1pPr>
            <a:lvl2pPr lvl="1">
              <a:spcBef>
                <a:spcPts val="0"/>
              </a:spcBef>
              <a:spcAft>
                <a:spcPts val="0"/>
              </a:spcAft>
              <a:buClr>
                <a:srgbClr val="729BC0"/>
              </a:buClr>
              <a:buSzPts val="5000"/>
              <a:buNone/>
              <a:defRPr b="1" sz="5000">
                <a:solidFill>
                  <a:srgbClr val="729BC0"/>
                </a:solidFill>
              </a:defRPr>
            </a:lvl2pPr>
            <a:lvl3pPr lvl="2">
              <a:spcBef>
                <a:spcPts val="0"/>
              </a:spcBef>
              <a:spcAft>
                <a:spcPts val="0"/>
              </a:spcAft>
              <a:buClr>
                <a:srgbClr val="729BC0"/>
              </a:buClr>
              <a:buSzPts val="5000"/>
              <a:buNone/>
              <a:defRPr b="1" sz="5000">
                <a:solidFill>
                  <a:srgbClr val="729BC0"/>
                </a:solidFill>
              </a:defRPr>
            </a:lvl3pPr>
            <a:lvl4pPr lvl="3">
              <a:spcBef>
                <a:spcPts val="0"/>
              </a:spcBef>
              <a:spcAft>
                <a:spcPts val="0"/>
              </a:spcAft>
              <a:buClr>
                <a:srgbClr val="729BC0"/>
              </a:buClr>
              <a:buSzPts val="5000"/>
              <a:buNone/>
              <a:defRPr b="1" sz="5000">
                <a:solidFill>
                  <a:srgbClr val="729BC0"/>
                </a:solidFill>
              </a:defRPr>
            </a:lvl4pPr>
            <a:lvl5pPr lvl="4">
              <a:spcBef>
                <a:spcPts val="0"/>
              </a:spcBef>
              <a:spcAft>
                <a:spcPts val="0"/>
              </a:spcAft>
              <a:buClr>
                <a:srgbClr val="729BC0"/>
              </a:buClr>
              <a:buSzPts val="5000"/>
              <a:buNone/>
              <a:defRPr b="1" sz="5000">
                <a:solidFill>
                  <a:srgbClr val="729BC0"/>
                </a:solidFill>
              </a:defRPr>
            </a:lvl5pPr>
            <a:lvl6pPr lvl="5">
              <a:spcBef>
                <a:spcPts val="0"/>
              </a:spcBef>
              <a:spcAft>
                <a:spcPts val="0"/>
              </a:spcAft>
              <a:buClr>
                <a:srgbClr val="729BC0"/>
              </a:buClr>
              <a:buSzPts val="5000"/>
              <a:buNone/>
              <a:defRPr b="1" sz="5000">
                <a:solidFill>
                  <a:srgbClr val="729BC0"/>
                </a:solidFill>
              </a:defRPr>
            </a:lvl6pPr>
            <a:lvl7pPr lvl="6">
              <a:spcBef>
                <a:spcPts val="0"/>
              </a:spcBef>
              <a:spcAft>
                <a:spcPts val="0"/>
              </a:spcAft>
              <a:buClr>
                <a:srgbClr val="729BC0"/>
              </a:buClr>
              <a:buSzPts val="5000"/>
              <a:buNone/>
              <a:defRPr b="1" sz="5000">
                <a:solidFill>
                  <a:srgbClr val="729BC0"/>
                </a:solidFill>
              </a:defRPr>
            </a:lvl7pPr>
            <a:lvl8pPr lvl="7">
              <a:spcBef>
                <a:spcPts val="0"/>
              </a:spcBef>
              <a:spcAft>
                <a:spcPts val="0"/>
              </a:spcAft>
              <a:buClr>
                <a:srgbClr val="729BC0"/>
              </a:buClr>
              <a:buSzPts val="5000"/>
              <a:buNone/>
              <a:defRPr b="1" sz="5000">
                <a:solidFill>
                  <a:srgbClr val="729BC0"/>
                </a:solidFill>
              </a:defRPr>
            </a:lvl8pPr>
            <a:lvl9pPr lvl="8">
              <a:spcBef>
                <a:spcPts val="0"/>
              </a:spcBef>
              <a:spcAft>
                <a:spcPts val="0"/>
              </a:spcAft>
              <a:buClr>
                <a:srgbClr val="729BC0"/>
              </a:buClr>
              <a:buSzPts val="5000"/>
              <a:buNone/>
              <a:defRPr b="1" sz="5000">
                <a:solidFill>
                  <a:srgbClr val="729BC0"/>
                </a:solidFill>
              </a:defRPr>
            </a:lvl9pPr>
          </a:lstStyle>
          <a:p/>
        </p:txBody>
      </p:sp>
      <p:sp>
        <p:nvSpPr>
          <p:cNvPr id="23" name="Google Shape;23;p2"/>
          <p:cNvSpPr txBox="1"/>
          <p:nvPr>
            <p:ph idx="1" type="subTitle"/>
          </p:nvPr>
        </p:nvSpPr>
        <p:spPr>
          <a:xfrm>
            <a:off x="880950" y="7775000"/>
            <a:ext cx="5446200" cy="745800"/>
          </a:xfrm>
          <a:prstGeom prst="rect">
            <a:avLst/>
          </a:prstGeom>
        </p:spPr>
        <p:txBody>
          <a:bodyPr anchorCtr="0" anchor="t" bIns="121875" lIns="121875" spcFirstLastPara="1" rIns="121875" wrap="square" tIns="121875">
            <a:noAutofit/>
          </a:bodyPr>
          <a:lstStyle>
            <a:lvl1pPr lvl="0" algn="r">
              <a:spcBef>
                <a:spcPts val="0"/>
              </a:spcBef>
              <a:spcAft>
                <a:spcPts val="0"/>
              </a:spcAft>
              <a:buSzPts val="2400"/>
              <a:buFont typeface="Homemade Apple"/>
              <a:buNone/>
              <a:defRPr>
                <a:latin typeface="Homemade Apple"/>
                <a:ea typeface="Homemade Apple"/>
                <a:cs typeface="Homemade Apple"/>
                <a:sym typeface="Homemade Apple"/>
              </a:defRPr>
            </a:lvl1pPr>
            <a:lvl2pPr lvl="1">
              <a:spcBef>
                <a:spcPts val="2100"/>
              </a:spcBef>
              <a:spcAft>
                <a:spcPts val="0"/>
              </a:spcAft>
              <a:buSzPts val="1900"/>
              <a:buNone/>
              <a:defRPr/>
            </a:lvl2pPr>
            <a:lvl3pPr lvl="2">
              <a:spcBef>
                <a:spcPts val="2100"/>
              </a:spcBef>
              <a:spcAft>
                <a:spcPts val="0"/>
              </a:spcAft>
              <a:buSzPts val="1900"/>
              <a:buNone/>
              <a:defRPr/>
            </a:lvl3pPr>
            <a:lvl4pPr lvl="3">
              <a:spcBef>
                <a:spcPts val="2100"/>
              </a:spcBef>
              <a:spcAft>
                <a:spcPts val="0"/>
              </a:spcAft>
              <a:buSzPts val="1900"/>
              <a:buNone/>
              <a:defRPr/>
            </a:lvl4pPr>
            <a:lvl5pPr lvl="4">
              <a:spcBef>
                <a:spcPts val="2100"/>
              </a:spcBef>
              <a:spcAft>
                <a:spcPts val="0"/>
              </a:spcAft>
              <a:buSzPts val="1900"/>
              <a:buNone/>
              <a:defRPr/>
            </a:lvl5pPr>
            <a:lvl6pPr lvl="5">
              <a:spcBef>
                <a:spcPts val="2100"/>
              </a:spcBef>
              <a:spcAft>
                <a:spcPts val="0"/>
              </a:spcAft>
              <a:buSzPts val="1900"/>
              <a:buNone/>
              <a:defRPr/>
            </a:lvl6pPr>
            <a:lvl7pPr lvl="6">
              <a:spcBef>
                <a:spcPts val="2100"/>
              </a:spcBef>
              <a:spcAft>
                <a:spcPts val="0"/>
              </a:spcAft>
              <a:buSzPts val="1900"/>
              <a:buNone/>
              <a:defRPr/>
            </a:lvl7pPr>
            <a:lvl8pPr lvl="7">
              <a:spcBef>
                <a:spcPts val="2100"/>
              </a:spcBef>
              <a:spcAft>
                <a:spcPts val="0"/>
              </a:spcAft>
              <a:buSzPts val="1900"/>
              <a:buNone/>
              <a:defRPr/>
            </a:lvl8pPr>
            <a:lvl9pPr lvl="8">
              <a:spcBef>
                <a:spcPts val="2100"/>
              </a:spcBef>
              <a:spcAft>
                <a:spcPts val="2100"/>
              </a:spcAft>
              <a:buSzPts val="1900"/>
              <a:buNone/>
              <a:defRPr/>
            </a:lvl9pPr>
          </a:lstStyle>
          <a:p/>
        </p:txBody>
      </p:sp>
      <p:sp>
        <p:nvSpPr>
          <p:cNvPr id="24" name="Google Shape;24;p2"/>
          <p:cNvSpPr txBox="1"/>
          <p:nvPr/>
        </p:nvSpPr>
        <p:spPr>
          <a:xfrm rot="5400000">
            <a:off x="-679350" y="6204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Barlow Condensed"/>
                <a:ea typeface="Barlow Condensed"/>
                <a:cs typeface="Barlow Condensed"/>
                <a:sym typeface="Barlow Condensed"/>
              </a:rPr>
              <a:t>SLIDESMANIA.COM</a:t>
            </a:r>
            <a:endParaRPr sz="1100">
              <a:solidFill>
                <a:srgbClr val="FFFFFF"/>
              </a:solidFill>
              <a:latin typeface="Barlow Condensed"/>
              <a:ea typeface="Barlow Condensed"/>
              <a:cs typeface="Barlow Condensed"/>
              <a:sym typeface="Barlow Condense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brown sheet">
  <p:cSld name="CUSTOM_9">
    <p:spTree>
      <p:nvGrpSpPr>
        <p:cNvPr id="137" name="Shape 137"/>
        <p:cNvGrpSpPr/>
        <p:nvPr/>
      </p:nvGrpSpPr>
      <p:grpSpPr>
        <a:xfrm>
          <a:off x="0" y="0"/>
          <a:ext cx="0" cy="0"/>
          <a:chOff x="0" y="0"/>
          <a:chExt cx="0" cy="0"/>
        </a:xfrm>
      </p:grpSpPr>
      <p:pic>
        <p:nvPicPr>
          <p:cNvPr descr="A picture containing court, player, standing, person&#10;&#10;Description automatically generated" id="138" name="Google Shape;138;p11"/>
          <p:cNvPicPr preferRelativeResize="0"/>
          <p:nvPr/>
        </p:nvPicPr>
        <p:blipFill rotWithShape="1">
          <a:blip r:embed="rId2">
            <a:alphaModFix/>
          </a:blip>
          <a:srcRect b="66" l="92081" r="0" t="87411"/>
          <a:stretch/>
        </p:blipFill>
        <p:spPr>
          <a:xfrm>
            <a:off x="6327159" y="8005882"/>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grass, court, standing, person&#10;&#10;Description automatically generated" id="139" name="Google Shape;139;p11"/>
          <p:cNvPicPr preferRelativeResize="0"/>
          <p:nvPr/>
        </p:nvPicPr>
        <p:blipFill rotWithShape="1">
          <a:blip r:embed="rId3">
            <a:alphaModFix/>
          </a:blip>
          <a:srcRect b="12037" l="92081" r="0" t="75441"/>
          <a:stretch/>
        </p:blipFill>
        <p:spPr>
          <a:xfrm>
            <a:off x="6327159" y="686218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walking, bird&#10;&#10;Description automatically generated" id="140" name="Google Shape;140;p11"/>
          <p:cNvPicPr preferRelativeResize="0"/>
          <p:nvPr/>
        </p:nvPicPr>
        <p:blipFill rotWithShape="1">
          <a:blip r:embed="rId4">
            <a:alphaModFix/>
          </a:blip>
          <a:srcRect b="24609" l="92081" r="0" t="62868"/>
          <a:stretch/>
        </p:blipFill>
        <p:spPr>
          <a:xfrm>
            <a:off x="6327159" y="5718489"/>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beach&#10;&#10;Description automatically generated" id="141" name="Google Shape;141;p11"/>
          <p:cNvPicPr preferRelativeResize="0"/>
          <p:nvPr/>
        </p:nvPicPr>
        <p:blipFill rotWithShape="1">
          <a:blip r:embed="rId5">
            <a:alphaModFix/>
          </a:blip>
          <a:srcRect b="37183" l="92081" r="0" t="50294"/>
          <a:stretch/>
        </p:blipFill>
        <p:spPr>
          <a:xfrm>
            <a:off x="6327159" y="4574791"/>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racket, court, holding, ball&#10;&#10;Description automatically generated" id="142" name="Google Shape;142;p11"/>
          <p:cNvPicPr preferRelativeResize="0"/>
          <p:nvPr/>
        </p:nvPicPr>
        <p:blipFill rotWithShape="1">
          <a:blip r:embed="rId6">
            <a:alphaModFix/>
          </a:blip>
          <a:srcRect b="49756" l="92081" r="0" t="37721"/>
          <a:stretch/>
        </p:blipFill>
        <p:spPr>
          <a:xfrm>
            <a:off x="6327159" y="3431093"/>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purple background&#10;&#10;Description automatically generated" id="143" name="Google Shape;143;p11"/>
          <p:cNvPicPr preferRelativeResize="0"/>
          <p:nvPr/>
        </p:nvPicPr>
        <p:blipFill rotWithShape="1">
          <a:blip r:embed="rId7">
            <a:alphaModFix/>
          </a:blip>
          <a:srcRect b="62331" l="92081" r="0" t="25146"/>
          <a:stretch/>
        </p:blipFill>
        <p:spPr>
          <a:xfrm>
            <a:off x="6327159" y="2287395"/>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holding, player, court&#10;&#10;Description automatically generated" id="144" name="Google Shape;144;p11"/>
          <p:cNvPicPr preferRelativeResize="0"/>
          <p:nvPr/>
        </p:nvPicPr>
        <p:blipFill rotWithShape="1">
          <a:blip r:embed="rId8">
            <a:alphaModFix/>
          </a:blip>
          <a:srcRect b="74905" l="92081" r="0" t="12573"/>
          <a:stretch/>
        </p:blipFill>
        <p:spPr>
          <a:xfrm>
            <a:off x="6327159" y="114369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holding, water&#10;&#10;Description automatically generated" id="145" name="Google Shape;145;p11"/>
          <p:cNvPicPr preferRelativeResize="0"/>
          <p:nvPr/>
        </p:nvPicPr>
        <p:blipFill rotWithShape="1">
          <a:blip r:embed="rId9">
            <a:alphaModFix/>
          </a:blip>
          <a:srcRect b="87542" l="92081" r="0" t="0"/>
          <a:stretch/>
        </p:blipFill>
        <p:spPr>
          <a:xfrm>
            <a:off x="6327159" y="0"/>
            <a:ext cx="543117" cy="1139266"/>
          </a:xfrm>
          <a:custGeom>
            <a:rect b="b" l="l" r="r" t="t"/>
            <a:pathLst>
              <a:path extrusionOk="0" h="1144991" w="543117">
                <a:moveTo>
                  <a:pt x="90516" y="0"/>
                </a:moveTo>
                <a:lnTo>
                  <a:pt x="452601" y="0"/>
                </a:lnTo>
                <a:lnTo>
                  <a:pt x="487831" y="7113"/>
                </a:lnTo>
                <a:cubicBezTo>
                  <a:pt x="520320" y="20855"/>
                  <a:pt x="543117" y="53025"/>
                  <a:pt x="543117" y="90520"/>
                </a:cubicBezTo>
                <a:lnTo>
                  <a:pt x="543117" y="1054470"/>
                </a:lnTo>
                <a:cubicBezTo>
                  <a:pt x="543117" y="1104463"/>
                  <a:pt x="502589" y="1144991"/>
                  <a:pt x="452596" y="1144991"/>
                </a:cubicBezTo>
                <a:lnTo>
                  <a:pt x="90521" y="1144991"/>
                </a:lnTo>
                <a:cubicBezTo>
                  <a:pt x="40528" y="1144991"/>
                  <a:pt x="0" y="1104463"/>
                  <a:pt x="0" y="1054470"/>
                </a:cubicBezTo>
                <a:lnTo>
                  <a:pt x="0" y="90520"/>
                </a:lnTo>
                <a:cubicBezTo>
                  <a:pt x="0" y="53025"/>
                  <a:pt x="22797" y="20855"/>
                  <a:pt x="55287" y="7113"/>
                </a:cubicBezTo>
                <a:close/>
              </a:path>
            </a:pathLst>
          </a:custGeom>
          <a:noFill/>
          <a:ln>
            <a:noFill/>
          </a:ln>
          <a:effectLst>
            <a:outerShdw blurRad="50800" rotWithShape="0" algn="tl" dir="2700000" dist="38100">
              <a:srgbClr val="000000">
                <a:alpha val="40000"/>
              </a:srgbClr>
            </a:outerShdw>
          </a:effectLst>
        </p:spPr>
      </p:pic>
      <p:sp>
        <p:nvSpPr>
          <p:cNvPr id="146" name="Google Shape;146;p11"/>
          <p:cNvSpPr/>
          <p:nvPr/>
        </p:nvSpPr>
        <p:spPr>
          <a:xfrm>
            <a:off x="0" y="0"/>
            <a:ext cx="6462300" cy="9144000"/>
          </a:xfrm>
          <a:prstGeom prst="rect">
            <a:avLst/>
          </a:prstGeom>
          <a:solidFill>
            <a:srgbClr val="FFFFFF"/>
          </a:solidFill>
          <a:ln cap="flat" cmpd="sng" w="9525">
            <a:solidFill>
              <a:srgbClr val="EFEFEF"/>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aphicFrame>
        <p:nvGraphicFramePr>
          <p:cNvPr id="147" name="Google Shape;147;p11"/>
          <p:cNvGraphicFramePr/>
          <p:nvPr/>
        </p:nvGraphicFramePr>
        <p:xfrm>
          <a:off x="117175" y="214725"/>
          <a:ext cx="3000000" cy="3000000"/>
        </p:xfrm>
        <a:graphic>
          <a:graphicData uri="http://schemas.openxmlformats.org/drawingml/2006/table">
            <a:tbl>
              <a:tblPr>
                <a:noFill/>
                <a:tableStyleId>{F57E0604-51D3-412F-8316-FB91E66B752B}</a:tableStyleId>
              </a:tblPr>
              <a:tblGrid>
                <a:gridCol w="444675"/>
                <a:gridCol w="5806250"/>
              </a:tblGrid>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C8D7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C8D7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C8D7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C8D7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C8D7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C8D7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C8D7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C8D7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C8D7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C8D7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C8D7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C8D7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C8D7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C8D7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C8D7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C8D7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C8D7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C8D7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C8D7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C8D7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C8D7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C8D7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C8D7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C8D7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C8D7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C8D7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C8D7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C8D7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C8D7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C8D7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C8D7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C8D7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C8D7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C8D7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C8D7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C8D7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C8D7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C8D7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C8D7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C8D7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48" name="Google Shape;148;p11"/>
          <p:cNvSpPr/>
          <p:nvPr/>
        </p:nvSpPr>
        <p:spPr>
          <a:xfrm>
            <a:off x="226" y="548750"/>
            <a:ext cx="6367800" cy="613800"/>
          </a:xfrm>
          <a:prstGeom prst="rect">
            <a:avLst/>
          </a:prstGeom>
          <a:solidFill>
            <a:srgbClr val="BC8D7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149" name="Google Shape;149;p11"/>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lvl1pPr lvl="0" rtl="0" algn="r">
              <a:spcBef>
                <a:spcPts val="0"/>
              </a:spcBef>
              <a:spcAft>
                <a:spcPts val="0"/>
              </a:spcAft>
              <a:buClr>
                <a:srgbClr val="FFFFFF"/>
              </a:buClr>
              <a:buSzPts val="3700"/>
              <a:buNone/>
              <a:defRPr b="1">
                <a:solidFill>
                  <a:srgbClr val="FFFFFF"/>
                </a:solidFill>
              </a:defRPr>
            </a:lvl1pPr>
            <a:lvl2pPr lvl="1" rtl="0" algn="r">
              <a:spcBef>
                <a:spcPts val="0"/>
              </a:spcBef>
              <a:spcAft>
                <a:spcPts val="0"/>
              </a:spcAft>
              <a:buSzPts val="3700"/>
              <a:buNone/>
              <a:defRPr/>
            </a:lvl2pPr>
            <a:lvl3pPr lvl="2" rtl="0" algn="r">
              <a:spcBef>
                <a:spcPts val="0"/>
              </a:spcBef>
              <a:spcAft>
                <a:spcPts val="0"/>
              </a:spcAft>
              <a:buSzPts val="3700"/>
              <a:buNone/>
              <a:defRPr/>
            </a:lvl3pPr>
            <a:lvl4pPr lvl="3" rtl="0" algn="r">
              <a:spcBef>
                <a:spcPts val="0"/>
              </a:spcBef>
              <a:spcAft>
                <a:spcPts val="0"/>
              </a:spcAft>
              <a:buSzPts val="3700"/>
              <a:buNone/>
              <a:defRPr/>
            </a:lvl4pPr>
            <a:lvl5pPr lvl="4" rtl="0" algn="r">
              <a:spcBef>
                <a:spcPts val="0"/>
              </a:spcBef>
              <a:spcAft>
                <a:spcPts val="0"/>
              </a:spcAft>
              <a:buSzPts val="3700"/>
              <a:buNone/>
              <a:defRPr/>
            </a:lvl5pPr>
            <a:lvl6pPr lvl="5" rtl="0" algn="r">
              <a:spcBef>
                <a:spcPts val="0"/>
              </a:spcBef>
              <a:spcAft>
                <a:spcPts val="0"/>
              </a:spcAft>
              <a:buSzPts val="3700"/>
              <a:buNone/>
              <a:defRPr/>
            </a:lvl6pPr>
            <a:lvl7pPr lvl="6" rtl="0" algn="r">
              <a:spcBef>
                <a:spcPts val="0"/>
              </a:spcBef>
              <a:spcAft>
                <a:spcPts val="0"/>
              </a:spcAft>
              <a:buSzPts val="3700"/>
              <a:buNone/>
              <a:defRPr/>
            </a:lvl7pPr>
            <a:lvl8pPr lvl="7" rtl="0" algn="r">
              <a:spcBef>
                <a:spcPts val="0"/>
              </a:spcBef>
              <a:spcAft>
                <a:spcPts val="0"/>
              </a:spcAft>
              <a:buSzPts val="3700"/>
              <a:buNone/>
              <a:defRPr/>
            </a:lvl8pPr>
            <a:lvl9pPr lvl="8" rtl="0" algn="r">
              <a:spcBef>
                <a:spcPts val="0"/>
              </a:spcBef>
              <a:spcAft>
                <a:spcPts val="0"/>
              </a:spcAft>
              <a:buSzPts val="3700"/>
              <a:buNone/>
              <a:defRPr/>
            </a:lvl9pPr>
          </a:lstStyle>
          <a:p/>
        </p:txBody>
      </p:sp>
      <p:sp>
        <p:nvSpPr>
          <p:cNvPr id="150" name="Google Shape;150;p11"/>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lvl1pPr indent="-381000" lvl="0" marL="457200" rtl="0">
              <a:spcBef>
                <a:spcPts val="0"/>
              </a:spcBef>
              <a:spcAft>
                <a:spcPts val="0"/>
              </a:spcAft>
              <a:buSzPts val="2400"/>
              <a:buChar char="●"/>
              <a:defRPr/>
            </a:lvl1pPr>
            <a:lvl2pPr indent="-349250" lvl="1" marL="914400" rtl="0">
              <a:spcBef>
                <a:spcPts val="210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151" name="Google Shape;151;p11"/>
          <p:cNvSpPr txBox="1"/>
          <p:nvPr/>
        </p:nvSpPr>
        <p:spPr>
          <a:xfrm rot="5400000">
            <a:off x="-679350" y="8164225"/>
            <a:ext cx="1579800" cy="373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100">
                <a:solidFill>
                  <a:srgbClr val="BC8D71"/>
                </a:solidFill>
                <a:latin typeface="Barlow Condensed"/>
                <a:ea typeface="Barlow Condensed"/>
                <a:cs typeface="Barlow Condensed"/>
                <a:sym typeface="Barlow Condensed"/>
              </a:rPr>
              <a:t>SLIDESMANIA.COM</a:t>
            </a:r>
            <a:endParaRPr sz="1100">
              <a:solidFill>
                <a:srgbClr val="BC8D71"/>
              </a:solidFill>
              <a:latin typeface="Barlow Condensed"/>
              <a:ea typeface="Barlow Condensed"/>
              <a:cs typeface="Barlow Condensed"/>
              <a:sym typeface="Barlow Condense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p:cSld name="CUSTOM_10">
    <p:spTree>
      <p:nvGrpSpPr>
        <p:cNvPr id="152" name="Shape 152"/>
        <p:cNvGrpSpPr/>
        <p:nvPr/>
      </p:nvGrpSpPr>
      <p:grpSpPr>
        <a:xfrm>
          <a:off x="0" y="0"/>
          <a:ext cx="0" cy="0"/>
          <a:chOff x="0" y="0"/>
          <a:chExt cx="0" cy="0"/>
        </a:xfrm>
      </p:grpSpPr>
      <p:pic>
        <p:nvPicPr>
          <p:cNvPr descr="A picture containing court, player, standing, person&#10;&#10;Description automatically generated" id="153" name="Google Shape;153;p12"/>
          <p:cNvPicPr preferRelativeResize="0"/>
          <p:nvPr/>
        </p:nvPicPr>
        <p:blipFill rotWithShape="1">
          <a:blip r:embed="rId2">
            <a:alphaModFix/>
          </a:blip>
          <a:srcRect b="66" l="92081" r="0" t="87411"/>
          <a:stretch/>
        </p:blipFill>
        <p:spPr>
          <a:xfrm>
            <a:off x="6327159" y="8005882"/>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grass, court, standing, person&#10;&#10;Description automatically generated" id="154" name="Google Shape;154;p12"/>
          <p:cNvPicPr preferRelativeResize="0"/>
          <p:nvPr/>
        </p:nvPicPr>
        <p:blipFill rotWithShape="1">
          <a:blip r:embed="rId3">
            <a:alphaModFix/>
          </a:blip>
          <a:srcRect b="12037" l="92081" r="0" t="75441"/>
          <a:stretch/>
        </p:blipFill>
        <p:spPr>
          <a:xfrm>
            <a:off x="6327159" y="686218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beach&#10;&#10;Description automatically generated" id="155" name="Google Shape;155;p12"/>
          <p:cNvPicPr preferRelativeResize="0"/>
          <p:nvPr/>
        </p:nvPicPr>
        <p:blipFill rotWithShape="1">
          <a:blip r:embed="rId4">
            <a:alphaModFix/>
          </a:blip>
          <a:srcRect b="37183" l="92081" r="0" t="50294"/>
          <a:stretch/>
        </p:blipFill>
        <p:spPr>
          <a:xfrm>
            <a:off x="6327159" y="4574791"/>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racket, court, holding, ball&#10;&#10;Description automatically generated" id="156" name="Google Shape;156;p12"/>
          <p:cNvPicPr preferRelativeResize="0"/>
          <p:nvPr/>
        </p:nvPicPr>
        <p:blipFill rotWithShape="1">
          <a:blip r:embed="rId5">
            <a:alphaModFix/>
          </a:blip>
          <a:srcRect b="49756" l="92081" r="0" t="37721"/>
          <a:stretch/>
        </p:blipFill>
        <p:spPr>
          <a:xfrm>
            <a:off x="6327159" y="3431093"/>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purple background&#10;&#10;Description automatically generated" id="157" name="Google Shape;157;p12"/>
          <p:cNvPicPr preferRelativeResize="0"/>
          <p:nvPr/>
        </p:nvPicPr>
        <p:blipFill rotWithShape="1">
          <a:blip r:embed="rId6">
            <a:alphaModFix/>
          </a:blip>
          <a:srcRect b="62331" l="92081" r="0" t="25146"/>
          <a:stretch/>
        </p:blipFill>
        <p:spPr>
          <a:xfrm>
            <a:off x="6327159" y="2287395"/>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holding, player, court&#10;&#10;Description automatically generated" id="158" name="Google Shape;158;p12"/>
          <p:cNvPicPr preferRelativeResize="0"/>
          <p:nvPr/>
        </p:nvPicPr>
        <p:blipFill rotWithShape="1">
          <a:blip r:embed="rId7">
            <a:alphaModFix/>
          </a:blip>
          <a:srcRect b="74905" l="92081" r="0" t="12573"/>
          <a:stretch/>
        </p:blipFill>
        <p:spPr>
          <a:xfrm>
            <a:off x="6327159" y="114369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holding, water&#10;&#10;Description automatically generated" id="159" name="Google Shape;159;p12"/>
          <p:cNvPicPr preferRelativeResize="0"/>
          <p:nvPr/>
        </p:nvPicPr>
        <p:blipFill rotWithShape="1">
          <a:blip r:embed="rId8">
            <a:alphaModFix/>
          </a:blip>
          <a:srcRect b="87542" l="92081" r="0" t="0"/>
          <a:stretch/>
        </p:blipFill>
        <p:spPr>
          <a:xfrm>
            <a:off x="6327159" y="0"/>
            <a:ext cx="543117" cy="1139266"/>
          </a:xfrm>
          <a:custGeom>
            <a:rect b="b" l="l" r="r" t="t"/>
            <a:pathLst>
              <a:path extrusionOk="0" h="1144991" w="543117">
                <a:moveTo>
                  <a:pt x="90516" y="0"/>
                </a:moveTo>
                <a:lnTo>
                  <a:pt x="452601" y="0"/>
                </a:lnTo>
                <a:lnTo>
                  <a:pt x="487831" y="7113"/>
                </a:lnTo>
                <a:cubicBezTo>
                  <a:pt x="520320" y="20855"/>
                  <a:pt x="543117" y="53025"/>
                  <a:pt x="543117" y="90520"/>
                </a:cubicBezTo>
                <a:lnTo>
                  <a:pt x="543117" y="1054470"/>
                </a:lnTo>
                <a:cubicBezTo>
                  <a:pt x="543117" y="1104463"/>
                  <a:pt x="502589" y="1144991"/>
                  <a:pt x="452596" y="1144991"/>
                </a:cubicBezTo>
                <a:lnTo>
                  <a:pt x="90521" y="1144991"/>
                </a:lnTo>
                <a:cubicBezTo>
                  <a:pt x="40528" y="1144991"/>
                  <a:pt x="0" y="1104463"/>
                  <a:pt x="0" y="1054470"/>
                </a:cubicBezTo>
                <a:lnTo>
                  <a:pt x="0" y="90520"/>
                </a:lnTo>
                <a:cubicBezTo>
                  <a:pt x="0" y="53025"/>
                  <a:pt x="22797" y="20855"/>
                  <a:pt x="55287" y="7113"/>
                </a:cubicBezTo>
                <a:close/>
              </a:path>
            </a:pathLst>
          </a:custGeom>
          <a:noFill/>
          <a:ln>
            <a:noFill/>
          </a:ln>
          <a:effectLst>
            <a:outerShdw blurRad="50800" rotWithShape="0" algn="tl" dir="2700000" dist="38100">
              <a:srgbClr val="000000">
                <a:alpha val="40000"/>
              </a:srgbClr>
            </a:outerShdw>
          </a:effectLst>
        </p:spPr>
      </p:pic>
      <p:pic>
        <p:nvPicPr>
          <p:cNvPr descr="A close up of a logo&#10;&#10;Description automatically generated" id="160" name="Google Shape;160;p12"/>
          <p:cNvPicPr preferRelativeResize="0"/>
          <p:nvPr/>
        </p:nvPicPr>
        <p:blipFill rotWithShape="1">
          <a:blip r:embed="rId9">
            <a:alphaModFix/>
          </a:blip>
          <a:srcRect b="0" l="0" r="0" t="0"/>
          <a:stretch/>
        </p:blipFill>
        <p:spPr>
          <a:xfrm>
            <a:off x="-24547" y="-33988"/>
            <a:ext cx="6977668" cy="9252733"/>
          </a:xfrm>
          <a:prstGeom prst="rect">
            <a:avLst/>
          </a:prstGeom>
          <a:noFill/>
          <a:ln>
            <a:noFill/>
          </a:ln>
        </p:spPr>
      </p:pic>
      <p:sp>
        <p:nvSpPr>
          <p:cNvPr id="161" name="Google Shape;161;p12"/>
          <p:cNvSpPr/>
          <p:nvPr/>
        </p:nvSpPr>
        <p:spPr>
          <a:xfrm>
            <a:off x="0" y="5518725"/>
            <a:ext cx="6447600" cy="3138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2" name="Google Shape;162;p12"/>
          <p:cNvPicPr preferRelativeResize="0"/>
          <p:nvPr/>
        </p:nvPicPr>
        <p:blipFill rotWithShape="1">
          <a:blip r:embed="rId10">
            <a:alphaModFix/>
          </a:blip>
          <a:srcRect b="0" l="0" r="0" t="0"/>
          <a:stretch/>
        </p:blipFill>
        <p:spPr>
          <a:xfrm>
            <a:off x="167975" y="0"/>
            <a:ext cx="225575" cy="9290876"/>
          </a:xfrm>
          <a:prstGeom prst="rect">
            <a:avLst/>
          </a:prstGeom>
          <a:noFill/>
          <a:ln>
            <a:noFill/>
          </a:ln>
        </p:spPr>
      </p:pic>
      <p:sp>
        <p:nvSpPr>
          <p:cNvPr id="163" name="Google Shape;163;p12"/>
          <p:cNvSpPr txBox="1"/>
          <p:nvPr>
            <p:ph type="title"/>
          </p:nvPr>
        </p:nvSpPr>
        <p:spPr>
          <a:xfrm>
            <a:off x="604700" y="5744075"/>
            <a:ext cx="5722500" cy="2637900"/>
          </a:xfrm>
          <a:prstGeom prst="rect">
            <a:avLst/>
          </a:prstGeom>
        </p:spPr>
        <p:txBody>
          <a:bodyPr anchorCtr="0" anchor="ctr" bIns="121875" lIns="121875" spcFirstLastPara="1" rIns="121875" wrap="square" tIns="121875">
            <a:noAutofit/>
          </a:bodyPr>
          <a:lstStyle>
            <a:lvl1pPr lvl="0" rtl="0" algn="r">
              <a:spcBef>
                <a:spcPts val="0"/>
              </a:spcBef>
              <a:spcAft>
                <a:spcPts val="0"/>
              </a:spcAft>
              <a:buClr>
                <a:srgbClr val="C4BB79"/>
              </a:buClr>
              <a:buSzPts val="5000"/>
              <a:buNone/>
              <a:defRPr b="1" sz="5000">
                <a:solidFill>
                  <a:srgbClr val="C4BB79"/>
                </a:solidFill>
              </a:defRPr>
            </a:lvl1pPr>
            <a:lvl2pPr lvl="1" rtl="0">
              <a:spcBef>
                <a:spcPts val="0"/>
              </a:spcBef>
              <a:spcAft>
                <a:spcPts val="0"/>
              </a:spcAft>
              <a:buClr>
                <a:srgbClr val="C4BB79"/>
              </a:buClr>
              <a:buSzPts val="5000"/>
              <a:buNone/>
              <a:defRPr b="1" sz="5000">
                <a:solidFill>
                  <a:srgbClr val="C4BB79"/>
                </a:solidFill>
              </a:defRPr>
            </a:lvl2pPr>
            <a:lvl3pPr lvl="2" rtl="0">
              <a:spcBef>
                <a:spcPts val="0"/>
              </a:spcBef>
              <a:spcAft>
                <a:spcPts val="0"/>
              </a:spcAft>
              <a:buClr>
                <a:srgbClr val="C4BB79"/>
              </a:buClr>
              <a:buSzPts val="5000"/>
              <a:buNone/>
              <a:defRPr b="1" sz="5000">
                <a:solidFill>
                  <a:srgbClr val="C4BB79"/>
                </a:solidFill>
              </a:defRPr>
            </a:lvl3pPr>
            <a:lvl4pPr lvl="3" rtl="0">
              <a:spcBef>
                <a:spcPts val="0"/>
              </a:spcBef>
              <a:spcAft>
                <a:spcPts val="0"/>
              </a:spcAft>
              <a:buClr>
                <a:srgbClr val="C4BB79"/>
              </a:buClr>
              <a:buSzPts val="5000"/>
              <a:buNone/>
              <a:defRPr b="1" sz="5000">
                <a:solidFill>
                  <a:srgbClr val="C4BB79"/>
                </a:solidFill>
              </a:defRPr>
            </a:lvl4pPr>
            <a:lvl5pPr lvl="4" rtl="0">
              <a:spcBef>
                <a:spcPts val="0"/>
              </a:spcBef>
              <a:spcAft>
                <a:spcPts val="0"/>
              </a:spcAft>
              <a:buClr>
                <a:srgbClr val="C4BB79"/>
              </a:buClr>
              <a:buSzPts val="5000"/>
              <a:buNone/>
              <a:defRPr b="1" sz="5000">
                <a:solidFill>
                  <a:srgbClr val="C4BB79"/>
                </a:solidFill>
              </a:defRPr>
            </a:lvl5pPr>
            <a:lvl6pPr lvl="5" rtl="0">
              <a:spcBef>
                <a:spcPts val="0"/>
              </a:spcBef>
              <a:spcAft>
                <a:spcPts val="0"/>
              </a:spcAft>
              <a:buClr>
                <a:srgbClr val="C4BB79"/>
              </a:buClr>
              <a:buSzPts val="5000"/>
              <a:buNone/>
              <a:defRPr b="1" sz="5000">
                <a:solidFill>
                  <a:srgbClr val="C4BB79"/>
                </a:solidFill>
              </a:defRPr>
            </a:lvl6pPr>
            <a:lvl7pPr lvl="6" rtl="0">
              <a:spcBef>
                <a:spcPts val="0"/>
              </a:spcBef>
              <a:spcAft>
                <a:spcPts val="0"/>
              </a:spcAft>
              <a:buClr>
                <a:srgbClr val="C4BB79"/>
              </a:buClr>
              <a:buSzPts val="5000"/>
              <a:buNone/>
              <a:defRPr b="1" sz="5000">
                <a:solidFill>
                  <a:srgbClr val="C4BB79"/>
                </a:solidFill>
              </a:defRPr>
            </a:lvl7pPr>
            <a:lvl8pPr lvl="7" rtl="0">
              <a:spcBef>
                <a:spcPts val="0"/>
              </a:spcBef>
              <a:spcAft>
                <a:spcPts val="0"/>
              </a:spcAft>
              <a:buClr>
                <a:srgbClr val="C4BB79"/>
              </a:buClr>
              <a:buSzPts val="5000"/>
              <a:buNone/>
              <a:defRPr b="1" sz="5000">
                <a:solidFill>
                  <a:srgbClr val="C4BB79"/>
                </a:solidFill>
              </a:defRPr>
            </a:lvl8pPr>
            <a:lvl9pPr lvl="8" rtl="0">
              <a:spcBef>
                <a:spcPts val="0"/>
              </a:spcBef>
              <a:spcAft>
                <a:spcPts val="0"/>
              </a:spcAft>
              <a:buClr>
                <a:srgbClr val="C4BB79"/>
              </a:buClr>
              <a:buSzPts val="5000"/>
              <a:buNone/>
              <a:defRPr b="1" sz="5000">
                <a:solidFill>
                  <a:srgbClr val="C4BB79"/>
                </a:solidFill>
              </a:defRPr>
            </a:lvl9pPr>
          </a:lstStyle>
          <a:p/>
        </p:txBody>
      </p:sp>
      <p:sp>
        <p:nvSpPr>
          <p:cNvPr id="164" name="Google Shape;164;p12"/>
          <p:cNvSpPr txBox="1"/>
          <p:nvPr/>
        </p:nvSpPr>
        <p:spPr>
          <a:xfrm rot="5400000">
            <a:off x="-679350" y="6204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Barlow Condensed"/>
                <a:ea typeface="Barlow Condensed"/>
                <a:cs typeface="Barlow Condensed"/>
                <a:sym typeface="Barlow Condensed"/>
              </a:rPr>
              <a:t>SLIDESMANIA.COM</a:t>
            </a:r>
            <a:endParaRPr sz="1100">
              <a:solidFill>
                <a:srgbClr val="FFFFFF"/>
              </a:solidFill>
              <a:latin typeface="Barlow Condensed"/>
              <a:ea typeface="Barlow Condensed"/>
              <a:cs typeface="Barlow Condensed"/>
              <a:sym typeface="Barlow Condense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heet">
  <p:cSld name="CUSTOM_11">
    <p:spTree>
      <p:nvGrpSpPr>
        <p:cNvPr id="165" name="Shape 165"/>
        <p:cNvGrpSpPr/>
        <p:nvPr/>
      </p:nvGrpSpPr>
      <p:grpSpPr>
        <a:xfrm>
          <a:off x="0" y="0"/>
          <a:ext cx="0" cy="0"/>
          <a:chOff x="0" y="0"/>
          <a:chExt cx="0" cy="0"/>
        </a:xfrm>
      </p:grpSpPr>
      <p:pic>
        <p:nvPicPr>
          <p:cNvPr descr="A picture containing court, player, standing, person&#10;&#10;Description automatically generated" id="166" name="Google Shape;166;p13"/>
          <p:cNvPicPr preferRelativeResize="0"/>
          <p:nvPr/>
        </p:nvPicPr>
        <p:blipFill rotWithShape="1">
          <a:blip r:embed="rId2">
            <a:alphaModFix/>
          </a:blip>
          <a:srcRect b="66" l="92081" r="0" t="87411"/>
          <a:stretch/>
        </p:blipFill>
        <p:spPr>
          <a:xfrm>
            <a:off x="6327159" y="8005882"/>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grass, court, standing, person&#10;&#10;Description automatically generated" id="167" name="Google Shape;167;p13"/>
          <p:cNvPicPr preferRelativeResize="0"/>
          <p:nvPr/>
        </p:nvPicPr>
        <p:blipFill rotWithShape="1">
          <a:blip r:embed="rId3">
            <a:alphaModFix/>
          </a:blip>
          <a:srcRect b="12037" l="92081" r="0" t="75441"/>
          <a:stretch/>
        </p:blipFill>
        <p:spPr>
          <a:xfrm>
            <a:off x="6327159" y="686218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walking, bird&#10;&#10;Description automatically generated" id="168" name="Google Shape;168;p13"/>
          <p:cNvPicPr preferRelativeResize="0"/>
          <p:nvPr/>
        </p:nvPicPr>
        <p:blipFill rotWithShape="1">
          <a:blip r:embed="rId4">
            <a:alphaModFix/>
          </a:blip>
          <a:srcRect b="24609" l="92081" r="0" t="62868"/>
          <a:stretch/>
        </p:blipFill>
        <p:spPr>
          <a:xfrm>
            <a:off x="6327159" y="5718489"/>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beach&#10;&#10;Description automatically generated" id="169" name="Google Shape;169;p13"/>
          <p:cNvPicPr preferRelativeResize="0"/>
          <p:nvPr/>
        </p:nvPicPr>
        <p:blipFill rotWithShape="1">
          <a:blip r:embed="rId5">
            <a:alphaModFix/>
          </a:blip>
          <a:srcRect b="37183" l="92081" r="0" t="50294"/>
          <a:stretch/>
        </p:blipFill>
        <p:spPr>
          <a:xfrm>
            <a:off x="6327159" y="4574791"/>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racket, court, holding, ball&#10;&#10;Description automatically generated" id="170" name="Google Shape;170;p13"/>
          <p:cNvPicPr preferRelativeResize="0"/>
          <p:nvPr/>
        </p:nvPicPr>
        <p:blipFill rotWithShape="1">
          <a:blip r:embed="rId6">
            <a:alphaModFix/>
          </a:blip>
          <a:srcRect b="49756" l="92081" r="0" t="37721"/>
          <a:stretch/>
        </p:blipFill>
        <p:spPr>
          <a:xfrm>
            <a:off x="6327159" y="3431093"/>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purple background&#10;&#10;Description automatically generated" id="171" name="Google Shape;171;p13"/>
          <p:cNvPicPr preferRelativeResize="0"/>
          <p:nvPr/>
        </p:nvPicPr>
        <p:blipFill rotWithShape="1">
          <a:blip r:embed="rId7">
            <a:alphaModFix/>
          </a:blip>
          <a:srcRect b="62331" l="92081" r="0" t="25146"/>
          <a:stretch/>
        </p:blipFill>
        <p:spPr>
          <a:xfrm>
            <a:off x="6327159" y="2287395"/>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holding, player, court&#10;&#10;Description automatically generated" id="172" name="Google Shape;172;p13"/>
          <p:cNvPicPr preferRelativeResize="0"/>
          <p:nvPr/>
        </p:nvPicPr>
        <p:blipFill rotWithShape="1">
          <a:blip r:embed="rId8">
            <a:alphaModFix/>
          </a:blip>
          <a:srcRect b="74905" l="92081" r="0" t="12573"/>
          <a:stretch/>
        </p:blipFill>
        <p:spPr>
          <a:xfrm>
            <a:off x="6327159" y="114369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holding, water&#10;&#10;Description automatically generated" id="173" name="Google Shape;173;p13"/>
          <p:cNvPicPr preferRelativeResize="0"/>
          <p:nvPr/>
        </p:nvPicPr>
        <p:blipFill rotWithShape="1">
          <a:blip r:embed="rId9">
            <a:alphaModFix/>
          </a:blip>
          <a:srcRect b="87542" l="92081" r="0" t="0"/>
          <a:stretch/>
        </p:blipFill>
        <p:spPr>
          <a:xfrm>
            <a:off x="6327159" y="0"/>
            <a:ext cx="543117" cy="1139266"/>
          </a:xfrm>
          <a:custGeom>
            <a:rect b="b" l="l" r="r" t="t"/>
            <a:pathLst>
              <a:path extrusionOk="0" h="1144991" w="543117">
                <a:moveTo>
                  <a:pt x="90516" y="0"/>
                </a:moveTo>
                <a:lnTo>
                  <a:pt x="452601" y="0"/>
                </a:lnTo>
                <a:lnTo>
                  <a:pt x="487831" y="7113"/>
                </a:lnTo>
                <a:cubicBezTo>
                  <a:pt x="520320" y="20855"/>
                  <a:pt x="543117" y="53025"/>
                  <a:pt x="543117" y="90520"/>
                </a:cubicBezTo>
                <a:lnTo>
                  <a:pt x="543117" y="1054470"/>
                </a:lnTo>
                <a:cubicBezTo>
                  <a:pt x="543117" y="1104463"/>
                  <a:pt x="502589" y="1144991"/>
                  <a:pt x="452596" y="1144991"/>
                </a:cubicBezTo>
                <a:lnTo>
                  <a:pt x="90521" y="1144991"/>
                </a:lnTo>
                <a:cubicBezTo>
                  <a:pt x="40528" y="1144991"/>
                  <a:pt x="0" y="1104463"/>
                  <a:pt x="0" y="1054470"/>
                </a:cubicBezTo>
                <a:lnTo>
                  <a:pt x="0" y="90520"/>
                </a:lnTo>
                <a:cubicBezTo>
                  <a:pt x="0" y="53025"/>
                  <a:pt x="22797" y="20855"/>
                  <a:pt x="55287" y="7113"/>
                </a:cubicBezTo>
                <a:close/>
              </a:path>
            </a:pathLst>
          </a:custGeom>
          <a:noFill/>
          <a:ln>
            <a:noFill/>
          </a:ln>
          <a:effectLst>
            <a:outerShdw blurRad="50800" rotWithShape="0" algn="tl" dir="2700000" dist="38100">
              <a:srgbClr val="000000">
                <a:alpha val="40000"/>
              </a:srgbClr>
            </a:outerShdw>
          </a:effectLst>
        </p:spPr>
      </p:pic>
      <p:sp>
        <p:nvSpPr>
          <p:cNvPr id="174" name="Google Shape;174;p13"/>
          <p:cNvSpPr/>
          <p:nvPr/>
        </p:nvSpPr>
        <p:spPr>
          <a:xfrm>
            <a:off x="0" y="0"/>
            <a:ext cx="6462300" cy="9144000"/>
          </a:xfrm>
          <a:prstGeom prst="rect">
            <a:avLst/>
          </a:prstGeom>
          <a:solidFill>
            <a:srgbClr val="FFFFFF"/>
          </a:solidFill>
          <a:ln cap="flat" cmpd="sng" w="9525">
            <a:solidFill>
              <a:srgbClr val="EFEFEF"/>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aphicFrame>
        <p:nvGraphicFramePr>
          <p:cNvPr id="175" name="Google Shape;175;p13"/>
          <p:cNvGraphicFramePr/>
          <p:nvPr/>
        </p:nvGraphicFramePr>
        <p:xfrm>
          <a:off x="117175" y="214725"/>
          <a:ext cx="3000000" cy="3000000"/>
        </p:xfrm>
        <a:graphic>
          <a:graphicData uri="http://schemas.openxmlformats.org/drawingml/2006/table">
            <a:tbl>
              <a:tblPr>
                <a:noFill/>
                <a:tableStyleId>{F57E0604-51D3-412F-8316-FB91E66B752B}</a:tableStyleId>
              </a:tblPr>
              <a:tblGrid>
                <a:gridCol w="444675"/>
                <a:gridCol w="5806250"/>
              </a:tblGrid>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C4BB79"/>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C4BB79"/>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C4BB79"/>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C4BB79"/>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C4BB79"/>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C4BB79"/>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C4BB79"/>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C4BB79"/>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C4BB79"/>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C4BB79"/>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C4BB79"/>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C4BB79"/>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C4BB79"/>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C4BB79"/>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C4BB79"/>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C4BB79"/>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C4BB79"/>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C4BB79"/>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C4BB79"/>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C4BB79"/>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C4BB79"/>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C4BB79"/>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C4BB79"/>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C4BB79"/>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C4BB79"/>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C4BB79"/>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C4BB79"/>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C4BB79"/>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C4BB79"/>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C4BB79"/>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C4BB79"/>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C4BB79"/>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C4BB79"/>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C4BB79"/>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C4BB79"/>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C4BB79"/>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C4BB79"/>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C4BB79"/>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C4BB79"/>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C4BB79"/>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76" name="Google Shape;176;p13"/>
          <p:cNvSpPr/>
          <p:nvPr/>
        </p:nvSpPr>
        <p:spPr>
          <a:xfrm>
            <a:off x="226" y="548750"/>
            <a:ext cx="6367800" cy="613800"/>
          </a:xfrm>
          <a:prstGeom prst="rect">
            <a:avLst/>
          </a:prstGeom>
          <a:solidFill>
            <a:srgbClr val="C4BB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177" name="Google Shape;177;p13"/>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lvl1pPr lvl="0" rtl="0" algn="r">
              <a:spcBef>
                <a:spcPts val="0"/>
              </a:spcBef>
              <a:spcAft>
                <a:spcPts val="0"/>
              </a:spcAft>
              <a:buClr>
                <a:srgbClr val="FFFFFF"/>
              </a:buClr>
              <a:buSzPts val="3700"/>
              <a:buNone/>
              <a:defRPr b="1">
                <a:solidFill>
                  <a:srgbClr val="FFFFFF"/>
                </a:solidFill>
              </a:defRPr>
            </a:lvl1pPr>
            <a:lvl2pPr lvl="1" rtl="0" algn="r">
              <a:spcBef>
                <a:spcPts val="0"/>
              </a:spcBef>
              <a:spcAft>
                <a:spcPts val="0"/>
              </a:spcAft>
              <a:buSzPts val="3700"/>
              <a:buNone/>
              <a:defRPr/>
            </a:lvl2pPr>
            <a:lvl3pPr lvl="2" rtl="0" algn="r">
              <a:spcBef>
                <a:spcPts val="0"/>
              </a:spcBef>
              <a:spcAft>
                <a:spcPts val="0"/>
              </a:spcAft>
              <a:buSzPts val="3700"/>
              <a:buNone/>
              <a:defRPr/>
            </a:lvl3pPr>
            <a:lvl4pPr lvl="3" rtl="0" algn="r">
              <a:spcBef>
                <a:spcPts val="0"/>
              </a:spcBef>
              <a:spcAft>
                <a:spcPts val="0"/>
              </a:spcAft>
              <a:buSzPts val="3700"/>
              <a:buNone/>
              <a:defRPr/>
            </a:lvl4pPr>
            <a:lvl5pPr lvl="4" rtl="0" algn="r">
              <a:spcBef>
                <a:spcPts val="0"/>
              </a:spcBef>
              <a:spcAft>
                <a:spcPts val="0"/>
              </a:spcAft>
              <a:buSzPts val="3700"/>
              <a:buNone/>
              <a:defRPr/>
            </a:lvl5pPr>
            <a:lvl6pPr lvl="5" rtl="0" algn="r">
              <a:spcBef>
                <a:spcPts val="0"/>
              </a:spcBef>
              <a:spcAft>
                <a:spcPts val="0"/>
              </a:spcAft>
              <a:buSzPts val="3700"/>
              <a:buNone/>
              <a:defRPr/>
            </a:lvl6pPr>
            <a:lvl7pPr lvl="6" rtl="0" algn="r">
              <a:spcBef>
                <a:spcPts val="0"/>
              </a:spcBef>
              <a:spcAft>
                <a:spcPts val="0"/>
              </a:spcAft>
              <a:buSzPts val="3700"/>
              <a:buNone/>
              <a:defRPr/>
            </a:lvl7pPr>
            <a:lvl8pPr lvl="7" rtl="0" algn="r">
              <a:spcBef>
                <a:spcPts val="0"/>
              </a:spcBef>
              <a:spcAft>
                <a:spcPts val="0"/>
              </a:spcAft>
              <a:buSzPts val="3700"/>
              <a:buNone/>
              <a:defRPr/>
            </a:lvl8pPr>
            <a:lvl9pPr lvl="8" rtl="0" algn="r">
              <a:spcBef>
                <a:spcPts val="0"/>
              </a:spcBef>
              <a:spcAft>
                <a:spcPts val="0"/>
              </a:spcAft>
              <a:buSzPts val="3700"/>
              <a:buNone/>
              <a:defRPr/>
            </a:lvl9pPr>
          </a:lstStyle>
          <a:p/>
        </p:txBody>
      </p:sp>
      <p:sp>
        <p:nvSpPr>
          <p:cNvPr id="178" name="Google Shape;178;p13"/>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lvl1pPr indent="-381000" lvl="0" marL="457200" rtl="0">
              <a:spcBef>
                <a:spcPts val="0"/>
              </a:spcBef>
              <a:spcAft>
                <a:spcPts val="0"/>
              </a:spcAft>
              <a:buSzPts val="2400"/>
              <a:buChar char="●"/>
              <a:defRPr/>
            </a:lvl1pPr>
            <a:lvl2pPr indent="-349250" lvl="1" marL="914400" rtl="0">
              <a:spcBef>
                <a:spcPts val="210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179" name="Google Shape;179;p13"/>
          <p:cNvSpPr txBox="1"/>
          <p:nvPr/>
        </p:nvSpPr>
        <p:spPr>
          <a:xfrm rot="5400000">
            <a:off x="-679350" y="8164225"/>
            <a:ext cx="1579800" cy="373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100">
                <a:solidFill>
                  <a:srgbClr val="C4BB79"/>
                </a:solidFill>
                <a:latin typeface="Barlow Condensed"/>
                <a:ea typeface="Barlow Condensed"/>
                <a:cs typeface="Barlow Condensed"/>
                <a:sym typeface="Barlow Condensed"/>
              </a:rPr>
              <a:t>SLIDESMANIA.COM</a:t>
            </a:r>
            <a:endParaRPr sz="1100">
              <a:solidFill>
                <a:srgbClr val="C4BB79"/>
              </a:solidFill>
              <a:latin typeface="Barlow Condensed"/>
              <a:ea typeface="Barlow Condensed"/>
              <a:cs typeface="Barlow Condensed"/>
              <a:sym typeface="Barlow Condense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p:cSld name="CUSTOM_12">
    <p:spTree>
      <p:nvGrpSpPr>
        <p:cNvPr id="180" name="Shape 180"/>
        <p:cNvGrpSpPr/>
        <p:nvPr/>
      </p:nvGrpSpPr>
      <p:grpSpPr>
        <a:xfrm>
          <a:off x="0" y="0"/>
          <a:ext cx="0" cy="0"/>
          <a:chOff x="0" y="0"/>
          <a:chExt cx="0" cy="0"/>
        </a:xfrm>
      </p:grpSpPr>
      <p:pic>
        <p:nvPicPr>
          <p:cNvPr descr="A picture containing court, player, standing, person&#10;&#10;Description automatically generated" id="181" name="Google Shape;181;p14"/>
          <p:cNvPicPr preferRelativeResize="0"/>
          <p:nvPr/>
        </p:nvPicPr>
        <p:blipFill rotWithShape="1">
          <a:blip r:embed="rId2">
            <a:alphaModFix/>
          </a:blip>
          <a:srcRect b="66" l="92081" r="0" t="87411"/>
          <a:stretch/>
        </p:blipFill>
        <p:spPr>
          <a:xfrm>
            <a:off x="6327159" y="8005882"/>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walking, bird&#10;&#10;Description automatically generated" id="182" name="Google Shape;182;p14"/>
          <p:cNvPicPr preferRelativeResize="0"/>
          <p:nvPr/>
        </p:nvPicPr>
        <p:blipFill rotWithShape="1">
          <a:blip r:embed="rId3">
            <a:alphaModFix/>
          </a:blip>
          <a:srcRect b="24609" l="92081" r="0" t="62868"/>
          <a:stretch/>
        </p:blipFill>
        <p:spPr>
          <a:xfrm>
            <a:off x="6327159" y="5718489"/>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beach&#10;&#10;Description automatically generated" id="183" name="Google Shape;183;p14"/>
          <p:cNvPicPr preferRelativeResize="0"/>
          <p:nvPr/>
        </p:nvPicPr>
        <p:blipFill rotWithShape="1">
          <a:blip r:embed="rId4">
            <a:alphaModFix/>
          </a:blip>
          <a:srcRect b="37183" l="92081" r="0" t="50294"/>
          <a:stretch/>
        </p:blipFill>
        <p:spPr>
          <a:xfrm>
            <a:off x="6327159" y="4574791"/>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racket, court, holding, ball&#10;&#10;Description automatically generated" id="184" name="Google Shape;184;p14"/>
          <p:cNvPicPr preferRelativeResize="0"/>
          <p:nvPr/>
        </p:nvPicPr>
        <p:blipFill rotWithShape="1">
          <a:blip r:embed="rId5">
            <a:alphaModFix/>
          </a:blip>
          <a:srcRect b="49756" l="92081" r="0" t="37721"/>
          <a:stretch/>
        </p:blipFill>
        <p:spPr>
          <a:xfrm>
            <a:off x="6327159" y="3431093"/>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purple background&#10;&#10;Description automatically generated" id="185" name="Google Shape;185;p14"/>
          <p:cNvPicPr preferRelativeResize="0"/>
          <p:nvPr/>
        </p:nvPicPr>
        <p:blipFill rotWithShape="1">
          <a:blip r:embed="rId6">
            <a:alphaModFix/>
          </a:blip>
          <a:srcRect b="62331" l="92081" r="0" t="25146"/>
          <a:stretch/>
        </p:blipFill>
        <p:spPr>
          <a:xfrm>
            <a:off x="6327159" y="2287395"/>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holding, player, court&#10;&#10;Description automatically generated" id="186" name="Google Shape;186;p14"/>
          <p:cNvPicPr preferRelativeResize="0"/>
          <p:nvPr/>
        </p:nvPicPr>
        <p:blipFill rotWithShape="1">
          <a:blip r:embed="rId7">
            <a:alphaModFix/>
          </a:blip>
          <a:srcRect b="74905" l="92081" r="0" t="12573"/>
          <a:stretch/>
        </p:blipFill>
        <p:spPr>
          <a:xfrm>
            <a:off x="6327159" y="114369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holding, water&#10;&#10;Description automatically generated" id="187" name="Google Shape;187;p14"/>
          <p:cNvPicPr preferRelativeResize="0"/>
          <p:nvPr/>
        </p:nvPicPr>
        <p:blipFill rotWithShape="1">
          <a:blip r:embed="rId8">
            <a:alphaModFix/>
          </a:blip>
          <a:srcRect b="87542" l="92081" r="0" t="0"/>
          <a:stretch/>
        </p:blipFill>
        <p:spPr>
          <a:xfrm>
            <a:off x="6327159" y="0"/>
            <a:ext cx="543117" cy="1139266"/>
          </a:xfrm>
          <a:custGeom>
            <a:rect b="b" l="l" r="r" t="t"/>
            <a:pathLst>
              <a:path extrusionOk="0" h="1144991" w="543117">
                <a:moveTo>
                  <a:pt x="90516" y="0"/>
                </a:moveTo>
                <a:lnTo>
                  <a:pt x="452601" y="0"/>
                </a:lnTo>
                <a:lnTo>
                  <a:pt x="487831" y="7113"/>
                </a:lnTo>
                <a:cubicBezTo>
                  <a:pt x="520320" y="20855"/>
                  <a:pt x="543117" y="53025"/>
                  <a:pt x="543117" y="90520"/>
                </a:cubicBezTo>
                <a:lnTo>
                  <a:pt x="543117" y="1054470"/>
                </a:lnTo>
                <a:cubicBezTo>
                  <a:pt x="543117" y="1104463"/>
                  <a:pt x="502589" y="1144991"/>
                  <a:pt x="452596" y="1144991"/>
                </a:cubicBezTo>
                <a:lnTo>
                  <a:pt x="90521" y="1144991"/>
                </a:lnTo>
                <a:cubicBezTo>
                  <a:pt x="40528" y="1144991"/>
                  <a:pt x="0" y="1104463"/>
                  <a:pt x="0" y="1054470"/>
                </a:cubicBezTo>
                <a:lnTo>
                  <a:pt x="0" y="90520"/>
                </a:lnTo>
                <a:cubicBezTo>
                  <a:pt x="0" y="53025"/>
                  <a:pt x="22797" y="20855"/>
                  <a:pt x="55287" y="7113"/>
                </a:cubicBezTo>
                <a:close/>
              </a:path>
            </a:pathLst>
          </a:custGeom>
          <a:noFill/>
          <a:ln>
            <a:noFill/>
          </a:ln>
          <a:effectLst>
            <a:outerShdw blurRad="50800" rotWithShape="0" algn="tl" dir="2700000" dist="38100">
              <a:srgbClr val="000000">
                <a:alpha val="40000"/>
              </a:srgbClr>
            </a:outerShdw>
          </a:effectLst>
        </p:spPr>
      </p:pic>
      <p:pic>
        <p:nvPicPr>
          <p:cNvPr descr="A picture containing grass, player, ball, green&#10;&#10;Description automatically generated" id="188" name="Google Shape;188;p14"/>
          <p:cNvPicPr preferRelativeResize="0"/>
          <p:nvPr/>
        </p:nvPicPr>
        <p:blipFill rotWithShape="1">
          <a:blip r:embed="rId9">
            <a:alphaModFix/>
          </a:blip>
          <a:srcRect b="0" l="0" r="0" t="0"/>
          <a:stretch/>
        </p:blipFill>
        <p:spPr>
          <a:xfrm>
            <a:off x="-18411" y="-24119"/>
            <a:ext cx="6977671" cy="9252733"/>
          </a:xfrm>
          <a:prstGeom prst="rect">
            <a:avLst/>
          </a:prstGeom>
          <a:noFill/>
          <a:ln>
            <a:noFill/>
          </a:ln>
        </p:spPr>
      </p:pic>
      <p:sp>
        <p:nvSpPr>
          <p:cNvPr id="189" name="Google Shape;189;p14"/>
          <p:cNvSpPr/>
          <p:nvPr/>
        </p:nvSpPr>
        <p:spPr>
          <a:xfrm>
            <a:off x="0" y="5518725"/>
            <a:ext cx="6447600" cy="3138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0" name="Google Shape;190;p14"/>
          <p:cNvPicPr preferRelativeResize="0"/>
          <p:nvPr/>
        </p:nvPicPr>
        <p:blipFill rotWithShape="1">
          <a:blip r:embed="rId10">
            <a:alphaModFix/>
          </a:blip>
          <a:srcRect b="0" l="0" r="0" t="0"/>
          <a:stretch/>
        </p:blipFill>
        <p:spPr>
          <a:xfrm>
            <a:off x="167975" y="0"/>
            <a:ext cx="225575" cy="9290876"/>
          </a:xfrm>
          <a:prstGeom prst="rect">
            <a:avLst/>
          </a:prstGeom>
          <a:noFill/>
          <a:ln>
            <a:noFill/>
          </a:ln>
        </p:spPr>
      </p:pic>
      <p:sp>
        <p:nvSpPr>
          <p:cNvPr id="191" name="Google Shape;191;p14"/>
          <p:cNvSpPr txBox="1"/>
          <p:nvPr>
            <p:ph type="title"/>
          </p:nvPr>
        </p:nvSpPr>
        <p:spPr>
          <a:xfrm>
            <a:off x="604700" y="5744075"/>
            <a:ext cx="5722500" cy="2637900"/>
          </a:xfrm>
          <a:prstGeom prst="rect">
            <a:avLst/>
          </a:prstGeom>
        </p:spPr>
        <p:txBody>
          <a:bodyPr anchorCtr="0" anchor="ctr" bIns="121875" lIns="121875" spcFirstLastPara="1" rIns="121875" wrap="square" tIns="121875">
            <a:noAutofit/>
          </a:bodyPr>
          <a:lstStyle>
            <a:lvl1pPr lvl="0" rtl="0" algn="r">
              <a:spcBef>
                <a:spcPts val="0"/>
              </a:spcBef>
              <a:spcAft>
                <a:spcPts val="0"/>
              </a:spcAft>
              <a:buClr>
                <a:srgbClr val="7AC78B"/>
              </a:buClr>
              <a:buSzPts val="5000"/>
              <a:buNone/>
              <a:defRPr b="1" sz="5000">
                <a:solidFill>
                  <a:srgbClr val="7AC78B"/>
                </a:solidFill>
              </a:defRPr>
            </a:lvl1pPr>
            <a:lvl2pPr lvl="1" rtl="0">
              <a:spcBef>
                <a:spcPts val="0"/>
              </a:spcBef>
              <a:spcAft>
                <a:spcPts val="0"/>
              </a:spcAft>
              <a:buClr>
                <a:srgbClr val="7AC78B"/>
              </a:buClr>
              <a:buSzPts val="5000"/>
              <a:buNone/>
              <a:defRPr b="1" sz="5000">
                <a:solidFill>
                  <a:srgbClr val="7AC78B"/>
                </a:solidFill>
              </a:defRPr>
            </a:lvl2pPr>
            <a:lvl3pPr lvl="2" rtl="0">
              <a:spcBef>
                <a:spcPts val="0"/>
              </a:spcBef>
              <a:spcAft>
                <a:spcPts val="0"/>
              </a:spcAft>
              <a:buClr>
                <a:srgbClr val="7AC78B"/>
              </a:buClr>
              <a:buSzPts val="5000"/>
              <a:buNone/>
              <a:defRPr b="1" sz="5000">
                <a:solidFill>
                  <a:srgbClr val="7AC78B"/>
                </a:solidFill>
              </a:defRPr>
            </a:lvl3pPr>
            <a:lvl4pPr lvl="3" rtl="0">
              <a:spcBef>
                <a:spcPts val="0"/>
              </a:spcBef>
              <a:spcAft>
                <a:spcPts val="0"/>
              </a:spcAft>
              <a:buClr>
                <a:srgbClr val="7AC78B"/>
              </a:buClr>
              <a:buSzPts val="5000"/>
              <a:buNone/>
              <a:defRPr b="1" sz="5000">
                <a:solidFill>
                  <a:srgbClr val="7AC78B"/>
                </a:solidFill>
              </a:defRPr>
            </a:lvl4pPr>
            <a:lvl5pPr lvl="4" rtl="0">
              <a:spcBef>
                <a:spcPts val="0"/>
              </a:spcBef>
              <a:spcAft>
                <a:spcPts val="0"/>
              </a:spcAft>
              <a:buClr>
                <a:srgbClr val="7AC78B"/>
              </a:buClr>
              <a:buSzPts val="5000"/>
              <a:buNone/>
              <a:defRPr b="1" sz="5000">
                <a:solidFill>
                  <a:srgbClr val="7AC78B"/>
                </a:solidFill>
              </a:defRPr>
            </a:lvl5pPr>
            <a:lvl6pPr lvl="5" rtl="0">
              <a:spcBef>
                <a:spcPts val="0"/>
              </a:spcBef>
              <a:spcAft>
                <a:spcPts val="0"/>
              </a:spcAft>
              <a:buClr>
                <a:srgbClr val="7AC78B"/>
              </a:buClr>
              <a:buSzPts val="5000"/>
              <a:buNone/>
              <a:defRPr b="1" sz="5000">
                <a:solidFill>
                  <a:srgbClr val="7AC78B"/>
                </a:solidFill>
              </a:defRPr>
            </a:lvl6pPr>
            <a:lvl7pPr lvl="6" rtl="0">
              <a:spcBef>
                <a:spcPts val="0"/>
              </a:spcBef>
              <a:spcAft>
                <a:spcPts val="0"/>
              </a:spcAft>
              <a:buClr>
                <a:srgbClr val="7AC78B"/>
              </a:buClr>
              <a:buSzPts val="5000"/>
              <a:buNone/>
              <a:defRPr b="1" sz="5000">
                <a:solidFill>
                  <a:srgbClr val="7AC78B"/>
                </a:solidFill>
              </a:defRPr>
            </a:lvl7pPr>
            <a:lvl8pPr lvl="7" rtl="0">
              <a:spcBef>
                <a:spcPts val="0"/>
              </a:spcBef>
              <a:spcAft>
                <a:spcPts val="0"/>
              </a:spcAft>
              <a:buClr>
                <a:srgbClr val="7AC78B"/>
              </a:buClr>
              <a:buSzPts val="5000"/>
              <a:buNone/>
              <a:defRPr b="1" sz="5000">
                <a:solidFill>
                  <a:srgbClr val="7AC78B"/>
                </a:solidFill>
              </a:defRPr>
            </a:lvl8pPr>
            <a:lvl9pPr lvl="8" rtl="0">
              <a:spcBef>
                <a:spcPts val="0"/>
              </a:spcBef>
              <a:spcAft>
                <a:spcPts val="0"/>
              </a:spcAft>
              <a:buClr>
                <a:srgbClr val="7AC78B"/>
              </a:buClr>
              <a:buSzPts val="5000"/>
              <a:buNone/>
              <a:defRPr b="1" sz="5000">
                <a:solidFill>
                  <a:srgbClr val="7AC78B"/>
                </a:solidFill>
              </a:defRPr>
            </a:lvl9pPr>
          </a:lstStyle>
          <a:p/>
        </p:txBody>
      </p:sp>
      <p:sp>
        <p:nvSpPr>
          <p:cNvPr id="192" name="Google Shape;192;p14"/>
          <p:cNvSpPr txBox="1"/>
          <p:nvPr/>
        </p:nvSpPr>
        <p:spPr>
          <a:xfrm rot="5400000">
            <a:off x="-679350" y="6204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Barlow Condensed"/>
                <a:ea typeface="Barlow Condensed"/>
                <a:cs typeface="Barlow Condensed"/>
                <a:sym typeface="Barlow Condensed"/>
              </a:rPr>
              <a:t>SLIDESMANIA.COM</a:t>
            </a:r>
            <a:endParaRPr sz="1100">
              <a:solidFill>
                <a:srgbClr val="FFFFFF"/>
              </a:solidFill>
              <a:latin typeface="Barlow Condensed"/>
              <a:ea typeface="Barlow Condensed"/>
              <a:cs typeface="Barlow Condensed"/>
              <a:sym typeface="Barlow Condense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heet">
  <p:cSld name="CUSTOM_13">
    <p:spTree>
      <p:nvGrpSpPr>
        <p:cNvPr id="193" name="Shape 193"/>
        <p:cNvGrpSpPr/>
        <p:nvPr/>
      </p:nvGrpSpPr>
      <p:grpSpPr>
        <a:xfrm>
          <a:off x="0" y="0"/>
          <a:ext cx="0" cy="0"/>
          <a:chOff x="0" y="0"/>
          <a:chExt cx="0" cy="0"/>
        </a:xfrm>
      </p:grpSpPr>
      <p:pic>
        <p:nvPicPr>
          <p:cNvPr descr="A picture containing court, player, standing, person&#10;&#10;Description automatically generated" id="194" name="Google Shape;194;p15"/>
          <p:cNvPicPr preferRelativeResize="0"/>
          <p:nvPr/>
        </p:nvPicPr>
        <p:blipFill rotWithShape="1">
          <a:blip r:embed="rId2">
            <a:alphaModFix/>
          </a:blip>
          <a:srcRect b="66" l="92081" r="0" t="87411"/>
          <a:stretch/>
        </p:blipFill>
        <p:spPr>
          <a:xfrm>
            <a:off x="6327159" y="8005882"/>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grass, court, standing, person&#10;&#10;Description automatically generated" id="195" name="Google Shape;195;p15"/>
          <p:cNvPicPr preferRelativeResize="0"/>
          <p:nvPr/>
        </p:nvPicPr>
        <p:blipFill rotWithShape="1">
          <a:blip r:embed="rId3">
            <a:alphaModFix/>
          </a:blip>
          <a:srcRect b="12037" l="92081" r="0" t="75441"/>
          <a:stretch/>
        </p:blipFill>
        <p:spPr>
          <a:xfrm>
            <a:off x="6327159" y="686218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walking, bird&#10;&#10;Description automatically generated" id="196" name="Google Shape;196;p15"/>
          <p:cNvPicPr preferRelativeResize="0"/>
          <p:nvPr/>
        </p:nvPicPr>
        <p:blipFill rotWithShape="1">
          <a:blip r:embed="rId4">
            <a:alphaModFix/>
          </a:blip>
          <a:srcRect b="24609" l="92081" r="0" t="62868"/>
          <a:stretch/>
        </p:blipFill>
        <p:spPr>
          <a:xfrm>
            <a:off x="6327159" y="5718489"/>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beach&#10;&#10;Description automatically generated" id="197" name="Google Shape;197;p15"/>
          <p:cNvPicPr preferRelativeResize="0"/>
          <p:nvPr/>
        </p:nvPicPr>
        <p:blipFill rotWithShape="1">
          <a:blip r:embed="rId5">
            <a:alphaModFix/>
          </a:blip>
          <a:srcRect b="37183" l="92081" r="0" t="50294"/>
          <a:stretch/>
        </p:blipFill>
        <p:spPr>
          <a:xfrm>
            <a:off x="6327159" y="4574791"/>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racket, court, holding, ball&#10;&#10;Description automatically generated" id="198" name="Google Shape;198;p15"/>
          <p:cNvPicPr preferRelativeResize="0"/>
          <p:nvPr/>
        </p:nvPicPr>
        <p:blipFill rotWithShape="1">
          <a:blip r:embed="rId6">
            <a:alphaModFix/>
          </a:blip>
          <a:srcRect b="49756" l="92081" r="0" t="37721"/>
          <a:stretch/>
        </p:blipFill>
        <p:spPr>
          <a:xfrm>
            <a:off x="6327159" y="3431093"/>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purple background&#10;&#10;Description automatically generated" id="199" name="Google Shape;199;p15"/>
          <p:cNvPicPr preferRelativeResize="0"/>
          <p:nvPr/>
        </p:nvPicPr>
        <p:blipFill rotWithShape="1">
          <a:blip r:embed="rId7">
            <a:alphaModFix/>
          </a:blip>
          <a:srcRect b="62331" l="92081" r="0" t="25146"/>
          <a:stretch/>
        </p:blipFill>
        <p:spPr>
          <a:xfrm>
            <a:off x="6327159" y="2287395"/>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holding, player, court&#10;&#10;Description automatically generated" id="200" name="Google Shape;200;p15"/>
          <p:cNvPicPr preferRelativeResize="0"/>
          <p:nvPr/>
        </p:nvPicPr>
        <p:blipFill rotWithShape="1">
          <a:blip r:embed="rId8">
            <a:alphaModFix/>
          </a:blip>
          <a:srcRect b="74905" l="92081" r="0" t="12573"/>
          <a:stretch/>
        </p:blipFill>
        <p:spPr>
          <a:xfrm>
            <a:off x="6327159" y="114369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holding, water&#10;&#10;Description automatically generated" id="201" name="Google Shape;201;p15"/>
          <p:cNvPicPr preferRelativeResize="0"/>
          <p:nvPr/>
        </p:nvPicPr>
        <p:blipFill rotWithShape="1">
          <a:blip r:embed="rId9">
            <a:alphaModFix/>
          </a:blip>
          <a:srcRect b="87542" l="92081" r="0" t="0"/>
          <a:stretch/>
        </p:blipFill>
        <p:spPr>
          <a:xfrm>
            <a:off x="6327159" y="0"/>
            <a:ext cx="543117" cy="1139266"/>
          </a:xfrm>
          <a:custGeom>
            <a:rect b="b" l="l" r="r" t="t"/>
            <a:pathLst>
              <a:path extrusionOk="0" h="1144991" w="543117">
                <a:moveTo>
                  <a:pt x="90516" y="0"/>
                </a:moveTo>
                <a:lnTo>
                  <a:pt x="452601" y="0"/>
                </a:lnTo>
                <a:lnTo>
                  <a:pt x="487831" y="7113"/>
                </a:lnTo>
                <a:cubicBezTo>
                  <a:pt x="520320" y="20855"/>
                  <a:pt x="543117" y="53025"/>
                  <a:pt x="543117" y="90520"/>
                </a:cubicBezTo>
                <a:lnTo>
                  <a:pt x="543117" y="1054470"/>
                </a:lnTo>
                <a:cubicBezTo>
                  <a:pt x="543117" y="1104463"/>
                  <a:pt x="502589" y="1144991"/>
                  <a:pt x="452596" y="1144991"/>
                </a:cubicBezTo>
                <a:lnTo>
                  <a:pt x="90521" y="1144991"/>
                </a:lnTo>
                <a:cubicBezTo>
                  <a:pt x="40528" y="1144991"/>
                  <a:pt x="0" y="1104463"/>
                  <a:pt x="0" y="1054470"/>
                </a:cubicBezTo>
                <a:lnTo>
                  <a:pt x="0" y="90520"/>
                </a:lnTo>
                <a:cubicBezTo>
                  <a:pt x="0" y="53025"/>
                  <a:pt x="22797" y="20855"/>
                  <a:pt x="55287" y="7113"/>
                </a:cubicBezTo>
                <a:close/>
              </a:path>
            </a:pathLst>
          </a:custGeom>
          <a:noFill/>
          <a:ln>
            <a:noFill/>
          </a:ln>
          <a:effectLst>
            <a:outerShdw blurRad="50800" rotWithShape="0" algn="tl" dir="2700000" dist="38100">
              <a:srgbClr val="000000">
                <a:alpha val="40000"/>
              </a:srgbClr>
            </a:outerShdw>
          </a:effectLst>
        </p:spPr>
      </p:pic>
      <p:sp>
        <p:nvSpPr>
          <p:cNvPr id="202" name="Google Shape;202;p15"/>
          <p:cNvSpPr/>
          <p:nvPr/>
        </p:nvSpPr>
        <p:spPr>
          <a:xfrm>
            <a:off x="0" y="0"/>
            <a:ext cx="6462300" cy="9144000"/>
          </a:xfrm>
          <a:prstGeom prst="rect">
            <a:avLst/>
          </a:prstGeom>
          <a:solidFill>
            <a:srgbClr val="FFFFFF"/>
          </a:solidFill>
          <a:ln cap="flat" cmpd="sng" w="9525">
            <a:solidFill>
              <a:srgbClr val="EFEFEF"/>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aphicFrame>
        <p:nvGraphicFramePr>
          <p:cNvPr id="203" name="Google Shape;203;p15"/>
          <p:cNvGraphicFramePr/>
          <p:nvPr/>
        </p:nvGraphicFramePr>
        <p:xfrm>
          <a:off x="117175" y="214725"/>
          <a:ext cx="3000000" cy="3000000"/>
        </p:xfrm>
        <a:graphic>
          <a:graphicData uri="http://schemas.openxmlformats.org/drawingml/2006/table">
            <a:tbl>
              <a:tblPr>
                <a:noFill/>
                <a:tableStyleId>{F57E0604-51D3-412F-8316-FB91E66B752B}</a:tableStyleId>
              </a:tblPr>
              <a:tblGrid>
                <a:gridCol w="444675"/>
                <a:gridCol w="5806250"/>
              </a:tblGrid>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AC78B"/>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AC78B"/>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AC78B"/>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AC78B"/>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AC78B"/>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AC78B"/>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AC78B"/>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AC78B"/>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AC78B"/>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AC78B"/>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AC78B"/>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AC78B"/>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AC78B"/>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AC78B"/>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AC78B"/>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AC78B"/>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AC78B"/>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AC78B"/>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AC78B"/>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AC78B"/>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AC78B"/>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AC78B"/>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AC78B"/>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AC78B"/>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AC78B"/>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AC78B"/>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AC78B"/>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AC78B"/>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AC78B"/>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AC78B"/>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AC78B"/>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AC78B"/>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AC78B"/>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AC78B"/>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AC78B"/>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AC78B"/>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AC78B"/>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AC78B"/>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AC78B"/>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AC78B"/>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204" name="Google Shape;204;p15"/>
          <p:cNvSpPr/>
          <p:nvPr/>
        </p:nvSpPr>
        <p:spPr>
          <a:xfrm>
            <a:off x="226" y="548750"/>
            <a:ext cx="6367800" cy="613800"/>
          </a:xfrm>
          <a:prstGeom prst="rect">
            <a:avLst/>
          </a:prstGeom>
          <a:solidFill>
            <a:srgbClr val="7AC78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05" name="Google Shape;205;p15"/>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lvl1pPr lvl="0" rtl="0" algn="r">
              <a:spcBef>
                <a:spcPts val="0"/>
              </a:spcBef>
              <a:spcAft>
                <a:spcPts val="0"/>
              </a:spcAft>
              <a:buClr>
                <a:srgbClr val="FFFFFF"/>
              </a:buClr>
              <a:buSzPts val="3700"/>
              <a:buNone/>
              <a:defRPr b="1">
                <a:solidFill>
                  <a:srgbClr val="FFFFFF"/>
                </a:solidFill>
              </a:defRPr>
            </a:lvl1pPr>
            <a:lvl2pPr lvl="1" rtl="0" algn="r">
              <a:spcBef>
                <a:spcPts val="0"/>
              </a:spcBef>
              <a:spcAft>
                <a:spcPts val="0"/>
              </a:spcAft>
              <a:buSzPts val="3700"/>
              <a:buNone/>
              <a:defRPr/>
            </a:lvl2pPr>
            <a:lvl3pPr lvl="2" rtl="0" algn="r">
              <a:spcBef>
                <a:spcPts val="0"/>
              </a:spcBef>
              <a:spcAft>
                <a:spcPts val="0"/>
              </a:spcAft>
              <a:buSzPts val="3700"/>
              <a:buNone/>
              <a:defRPr/>
            </a:lvl3pPr>
            <a:lvl4pPr lvl="3" rtl="0" algn="r">
              <a:spcBef>
                <a:spcPts val="0"/>
              </a:spcBef>
              <a:spcAft>
                <a:spcPts val="0"/>
              </a:spcAft>
              <a:buSzPts val="3700"/>
              <a:buNone/>
              <a:defRPr/>
            </a:lvl4pPr>
            <a:lvl5pPr lvl="4" rtl="0" algn="r">
              <a:spcBef>
                <a:spcPts val="0"/>
              </a:spcBef>
              <a:spcAft>
                <a:spcPts val="0"/>
              </a:spcAft>
              <a:buSzPts val="3700"/>
              <a:buNone/>
              <a:defRPr/>
            </a:lvl5pPr>
            <a:lvl6pPr lvl="5" rtl="0" algn="r">
              <a:spcBef>
                <a:spcPts val="0"/>
              </a:spcBef>
              <a:spcAft>
                <a:spcPts val="0"/>
              </a:spcAft>
              <a:buSzPts val="3700"/>
              <a:buNone/>
              <a:defRPr/>
            </a:lvl6pPr>
            <a:lvl7pPr lvl="6" rtl="0" algn="r">
              <a:spcBef>
                <a:spcPts val="0"/>
              </a:spcBef>
              <a:spcAft>
                <a:spcPts val="0"/>
              </a:spcAft>
              <a:buSzPts val="3700"/>
              <a:buNone/>
              <a:defRPr/>
            </a:lvl7pPr>
            <a:lvl8pPr lvl="7" rtl="0" algn="r">
              <a:spcBef>
                <a:spcPts val="0"/>
              </a:spcBef>
              <a:spcAft>
                <a:spcPts val="0"/>
              </a:spcAft>
              <a:buSzPts val="3700"/>
              <a:buNone/>
              <a:defRPr/>
            </a:lvl8pPr>
            <a:lvl9pPr lvl="8" rtl="0" algn="r">
              <a:spcBef>
                <a:spcPts val="0"/>
              </a:spcBef>
              <a:spcAft>
                <a:spcPts val="0"/>
              </a:spcAft>
              <a:buSzPts val="3700"/>
              <a:buNone/>
              <a:defRPr/>
            </a:lvl9pPr>
          </a:lstStyle>
          <a:p/>
        </p:txBody>
      </p:sp>
      <p:sp>
        <p:nvSpPr>
          <p:cNvPr id="206" name="Google Shape;206;p15"/>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lvl1pPr indent="-381000" lvl="0" marL="457200" rtl="0">
              <a:spcBef>
                <a:spcPts val="0"/>
              </a:spcBef>
              <a:spcAft>
                <a:spcPts val="0"/>
              </a:spcAft>
              <a:buSzPts val="2400"/>
              <a:buChar char="●"/>
              <a:defRPr/>
            </a:lvl1pPr>
            <a:lvl2pPr indent="-349250" lvl="1" marL="914400" rtl="0">
              <a:spcBef>
                <a:spcPts val="210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207" name="Google Shape;207;p15"/>
          <p:cNvSpPr txBox="1"/>
          <p:nvPr/>
        </p:nvSpPr>
        <p:spPr>
          <a:xfrm rot="5400000">
            <a:off x="-679350" y="8164225"/>
            <a:ext cx="1579800" cy="373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100">
                <a:solidFill>
                  <a:srgbClr val="7AC78B"/>
                </a:solidFill>
                <a:latin typeface="Barlow Condensed"/>
                <a:ea typeface="Barlow Condensed"/>
                <a:cs typeface="Barlow Condensed"/>
                <a:sym typeface="Barlow Condensed"/>
              </a:rPr>
              <a:t>SLIDESMANIA.COM</a:t>
            </a:r>
            <a:endParaRPr sz="1100">
              <a:solidFill>
                <a:srgbClr val="7AC78B"/>
              </a:solidFill>
              <a:latin typeface="Barlow Condensed"/>
              <a:ea typeface="Barlow Condensed"/>
              <a:cs typeface="Barlow Condensed"/>
              <a:sym typeface="Barlow Condense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urquoise">
  <p:cSld name="CUSTOM_14">
    <p:spTree>
      <p:nvGrpSpPr>
        <p:cNvPr id="208" name="Shape 208"/>
        <p:cNvGrpSpPr/>
        <p:nvPr/>
      </p:nvGrpSpPr>
      <p:grpSpPr>
        <a:xfrm>
          <a:off x="0" y="0"/>
          <a:ext cx="0" cy="0"/>
          <a:chOff x="0" y="0"/>
          <a:chExt cx="0" cy="0"/>
        </a:xfrm>
      </p:grpSpPr>
      <p:pic>
        <p:nvPicPr>
          <p:cNvPr descr="A picture containing grass, court, standing, person&#10;&#10;Description automatically generated" id="209" name="Google Shape;209;p16"/>
          <p:cNvPicPr preferRelativeResize="0"/>
          <p:nvPr/>
        </p:nvPicPr>
        <p:blipFill rotWithShape="1">
          <a:blip r:embed="rId2">
            <a:alphaModFix/>
          </a:blip>
          <a:srcRect b="12037" l="92081" r="0" t="75441"/>
          <a:stretch/>
        </p:blipFill>
        <p:spPr>
          <a:xfrm>
            <a:off x="6327159" y="686218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walking, bird&#10;&#10;Description automatically generated" id="210" name="Google Shape;210;p16"/>
          <p:cNvPicPr preferRelativeResize="0"/>
          <p:nvPr/>
        </p:nvPicPr>
        <p:blipFill rotWithShape="1">
          <a:blip r:embed="rId3">
            <a:alphaModFix/>
          </a:blip>
          <a:srcRect b="24609" l="92081" r="0" t="62868"/>
          <a:stretch/>
        </p:blipFill>
        <p:spPr>
          <a:xfrm>
            <a:off x="6327159" y="5718489"/>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beach&#10;&#10;Description automatically generated" id="211" name="Google Shape;211;p16"/>
          <p:cNvPicPr preferRelativeResize="0"/>
          <p:nvPr/>
        </p:nvPicPr>
        <p:blipFill rotWithShape="1">
          <a:blip r:embed="rId4">
            <a:alphaModFix/>
          </a:blip>
          <a:srcRect b="37183" l="92081" r="0" t="50294"/>
          <a:stretch/>
        </p:blipFill>
        <p:spPr>
          <a:xfrm>
            <a:off x="6327159" y="4574791"/>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racket, court, holding, ball&#10;&#10;Description automatically generated" id="212" name="Google Shape;212;p16"/>
          <p:cNvPicPr preferRelativeResize="0"/>
          <p:nvPr/>
        </p:nvPicPr>
        <p:blipFill rotWithShape="1">
          <a:blip r:embed="rId5">
            <a:alphaModFix/>
          </a:blip>
          <a:srcRect b="49756" l="92081" r="0" t="37721"/>
          <a:stretch/>
        </p:blipFill>
        <p:spPr>
          <a:xfrm>
            <a:off x="6327159" y="3431093"/>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purple background&#10;&#10;Description automatically generated" id="213" name="Google Shape;213;p16"/>
          <p:cNvPicPr preferRelativeResize="0"/>
          <p:nvPr/>
        </p:nvPicPr>
        <p:blipFill rotWithShape="1">
          <a:blip r:embed="rId6">
            <a:alphaModFix/>
          </a:blip>
          <a:srcRect b="62331" l="92081" r="0" t="25146"/>
          <a:stretch/>
        </p:blipFill>
        <p:spPr>
          <a:xfrm>
            <a:off x="6327159" y="2287395"/>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holding, player, court&#10;&#10;Description automatically generated" id="214" name="Google Shape;214;p16"/>
          <p:cNvPicPr preferRelativeResize="0"/>
          <p:nvPr/>
        </p:nvPicPr>
        <p:blipFill rotWithShape="1">
          <a:blip r:embed="rId7">
            <a:alphaModFix/>
          </a:blip>
          <a:srcRect b="74905" l="92081" r="0" t="12573"/>
          <a:stretch/>
        </p:blipFill>
        <p:spPr>
          <a:xfrm>
            <a:off x="6327159" y="114369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holding, water&#10;&#10;Description automatically generated" id="215" name="Google Shape;215;p16"/>
          <p:cNvPicPr preferRelativeResize="0"/>
          <p:nvPr/>
        </p:nvPicPr>
        <p:blipFill rotWithShape="1">
          <a:blip r:embed="rId8">
            <a:alphaModFix/>
          </a:blip>
          <a:srcRect b="87542" l="92081" r="0" t="0"/>
          <a:stretch/>
        </p:blipFill>
        <p:spPr>
          <a:xfrm>
            <a:off x="6327159" y="0"/>
            <a:ext cx="543117" cy="1139266"/>
          </a:xfrm>
          <a:custGeom>
            <a:rect b="b" l="l" r="r" t="t"/>
            <a:pathLst>
              <a:path extrusionOk="0" h="1144991" w="543117">
                <a:moveTo>
                  <a:pt x="90516" y="0"/>
                </a:moveTo>
                <a:lnTo>
                  <a:pt x="452601" y="0"/>
                </a:lnTo>
                <a:lnTo>
                  <a:pt x="487831" y="7113"/>
                </a:lnTo>
                <a:cubicBezTo>
                  <a:pt x="520320" y="20855"/>
                  <a:pt x="543117" y="53025"/>
                  <a:pt x="543117" y="90520"/>
                </a:cubicBezTo>
                <a:lnTo>
                  <a:pt x="543117" y="1054470"/>
                </a:lnTo>
                <a:cubicBezTo>
                  <a:pt x="543117" y="1104463"/>
                  <a:pt x="502589" y="1144991"/>
                  <a:pt x="452596" y="1144991"/>
                </a:cubicBezTo>
                <a:lnTo>
                  <a:pt x="90521" y="1144991"/>
                </a:lnTo>
                <a:cubicBezTo>
                  <a:pt x="40528" y="1144991"/>
                  <a:pt x="0" y="1104463"/>
                  <a:pt x="0" y="1054470"/>
                </a:cubicBezTo>
                <a:lnTo>
                  <a:pt x="0" y="90520"/>
                </a:lnTo>
                <a:cubicBezTo>
                  <a:pt x="0" y="53025"/>
                  <a:pt x="22797" y="20855"/>
                  <a:pt x="55287" y="7113"/>
                </a:cubicBezTo>
                <a:close/>
              </a:path>
            </a:pathLst>
          </a:custGeom>
          <a:noFill/>
          <a:ln>
            <a:noFill/>
          </a:ln>
          <a:effectLst>
            <a:outerShdw blurRad="50800" rotWithShape="0" algn="tl" dir="2700000" dist="38100">
              <a:srgbClr val="000000">
                <a:alpha val="40000"/>
              </a:srgbClr>
            </a:outerShdw>
          </a:effectLst>
        </p:spPr>
      </p:pic>
      <p:pic>
        <p:nvPicPr>
          <p:cNvPr descr="A picture containing blue, ball, table, court&#10;&#10;Description automatically generated" id="216" name="Google Shape;216;p16"/>
          <p:cNvPicPr preferRelativeResize="0"/>
          <p:nvPr/>
        </p:nvPicPr>
        <p:blipFill rotWithShape="1">
          <a:blip r:embed="rId9">
            <a:alphaModFix/>
          </a:blip>
          <a:srcRect b="0" l="0" r="0" t="0"/>
          <a:stretch/>
        </p:blipFill>
        <p:spPr>
          <a:xfrm>
            <a:off x="-12274" y="-17982"/>
            <a:ext cx="6953120" cy="9220182"/>
          </a:xfrm>
          <a:prstGeom prst="rect">
            <a:avLst/>
          </a:prstGeom>
          <a:noFill/>
          <a:ln>
            <a:noFill/>
          </a:ln>
        </p:spPr>
      </p:pic>
      <p:sp>
        <p:nvSpPr>
          <p:cNvPr id="217" name="Google Shape;217;p16"/>
          <p:cNvSpPr/>
          <p:nvPr/>
        </p:nvSpPr>
        <p:spPr>
          <a:xfrm>
            <a:off x="0" y="5518725"/>
            <a:ext cx="6447600" cy="3138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8" name="Google Shape;218;p16"/>
          <p:cNvPicPr preferRelativeResize="0"/>
          <p:nvPr/>
        </p:nvPicPr>
        <p:blipFill rotWithShape="1">
          <a:blip r:embed="rId10">
            <a:alphaModFix/>
          </a:blip>
          <a:srcRect b="0" l="0" r="0" t="0"/>
          <a:stretch/>
        </p:blipFill>
        <p:spPr>
          <a:xfrm>
            <a:off x="167975" y="0"/>
            <a:ext cx="225575" cy="9290876"/>
          </a:xfrm>
          <a:prstGeom prst="rect">
            <a:avLst/>
          </a:prstGeom>
          <a:noFill/>
          <a:ln>
            <a:noFill/>
          </a:ln>
        </p:spPr>
      </p:pic>
      <p:sp>
        <p:nvSpPr>
          <p:cNvPr id="219" name="Google Shape;219;p16"/>
          <p:cNvSpPr txBox="1"/>
          <p:nvPr>
            <p:ph type="title"/>
          </p:nvPr>
        </p:nvSpPr>
        <p:spPr>
          <a:xfrm>
            <a:off x="604700" y="5744075"/>
            <a:ext cx="5722500" cy="2637900"/>
          </a:xfrm>
          <a:prstGeom prst="rect">
            <a:avLst/>
          </a:prstGeom>
        </p:spPr>
        <p:txBody>
          <a:bodyPr anchorCtr="0" anchor="ctr" bIns="121875" lIns="121875" spcFirstLastPara="1" rIns="121875" wrap="square" tIns="121875">
            <a:noAutofit/>
          </a:bodyPr>
          <a:lstStyle>
            <a:lvl1pPr lvl="0" rtl="0" algn="r">
              <a:spcBef>
                <a:spcPts val="0"/>
              </a:spcBef>
              <a:spcAft>
                <a:spcPts val="0"/>
              </a:spcAft>
              <a:buClr>
                <a:srgbClr val="7CC8C6"/>
              </a:buClr>
              <a:buSzPts val="5000"/>
              <a:buNone/>
              <a:defRPr b="1" sz="5000">
                <a:solidFill>
                  <a:srgbClr val="7CC8C6"/>
                </a:solidFill>
              </a:defRPr>
            </a:lvl1pPr>
            <a:lvl2pPr lvl="1" rtl="0">
              <a:spcBef>
                <a:spcPts val="0"/>
              </a:spcBef>
              <a:spcAft>
                <a:spcPts val="0"/>
              </a:spcAft>
              <a:buClr>
                <a:srgbClr val="7CC8C6"/>
              </a:buClr>
              <a:buSzPts val="5000"/>
              <a:buNone/>
              <a:defRPr b="1" sz="5000">
                <a:solidFill>
                  <a:srgbClr val="7CC8C6"/>
                </a:solidFill>
              </a:defRPr>
            </a:lvl2pPr>
            <a:lvl3pPr lvl="2" rtl="0">
              <a:spcBef>
                <a:spcPts val="0"/>
              </a:spcBef>
              <a:spcAft>
                <a:spcPts val="0"/>
              </a:spcAft>
              <a:buClr>
                <a:srgbClr val="7CC8C6"/>
              </a:buClr>
              <a:buSzPts val="5000"/>
              <a:buNone/>
              <a:defRPr b="1" sz="5000">
                <a:solidFill>
                  <a:srgbClr val="7CC8C6"/>
                </a:solidFill>
              </a:defRPr>
            </a:lvl3pPr>
            <a:lvl4pPr lvl="3" rtl="0">
              <a:spcBef>
                <a:spcPts val="0"/>
              </a:spcBef>
              <a:spcAft>
                <a:spcPts val="0"/>
              </a:spcAft>
              <a:buClr>
                <a:srgbClr val="7CC8C6"/>
              </a:buClr>
              <a:buSzPts val="5000"/>
              <a:buNone/>
              <a:defRPr b="1" sz="5000">
                <a:solidFill>
                  <a:srgbClr val="7CC8C6"/>
                </a:solidFill>
              </a:defRPr>
            </a:lvl4pPr>
            <a:lvl5pPr lvl="4" rtl="0">
              <a:spcBef>
                <a:spcPts val="0"/>
              </a:spcBef>
              <a:spcAft>
                <a:spcPts val="0"/>
              </a:spcAft>
              <a:buClr>
                <a:srgbClr val="7CC8C6"/>
              </a:buClr>
              <a:buSzPts val="5000"/>
              <a:buNone/>
              <a:defRPr b="1" sz="5000">
                <a:solidFill>
                  <a:srgbClr val="7CC8C6"/>
                </a:solidFill>
              </a:defRPr>
            </a:lvl5pPr>
            <a:lvl6pPr lvl="5" rtl="0">
              <a:spcBef>
                <a:spcPts val="0"/>
              </a:spcBef>
              <a:spcAft>
                <a:spcPts val="0"/>
              </a:spcAft>
              <a:buClr>
                <a:srgbClr val="7CC8C6"/>
              </a:buClr>
              <a:buSzPts val="5000"/>
              <a:buNone/>
              <a:defRPr b="1" sz="5000">
                <a:solidFill>
                  <a:srgbClr val="7CC8C6"/>
                </a:solidFill>
              </a:defRPr>
            </a:lvl6pPr>
            <a:lvl7pPr lvl="6" rtl="0">
              <a:spcBef>
                <a:spcPts val="0"/>
              </a:spcBef>
              <a:spcAft>
                <a:spcPts val="0"/>
              </a:spcAft>
              <a:buClr>
                <a:srgbClr val="7CC8C6"/>
              </a:buClr>
              <a:buSzPts val="5000"/>
              <a:buNone/>
              <a:defRPr b="1" sz="5000">
                <a:solidFill>
                  <a:srgbClr val="7CC8C6"/>
                </a:solidFill>
              </a:defRPr>
            </a:lvl7pPr>
            <a:lvl8pPr lvl="7" rtl="0">
              <a:spcBef>
                <a:spcPts val="0"/>
              </a:spcBef>
              <a:spcAft>
                <a:spcPts val="0"/>
              </a:spcAft>
              <a:buClr>
                <a:srgbClr val="7CC8C6"/>
              </a:buClr>
              <a:buSzPts val="5000"/>
              <a:buNone/>
              <a:defRPr b="1" sz="5000">
                <a:solidFill>
                  <a:srgbClr val="7CC8C6"/>
                </a:solidFill>
              </a:defRPr>
            </a:lvl8pPr>
            <a:lvl9pPr lvl="8" rtl="0">
              <a:spcBef>
                <a:spcPts val="0"/>
              </a:spcBef>
              <a:spcAft>
                <a:spcPts val="0"/>
              </a:spcAft>
              <a:buClr>
                <a:srgbClr val="7CC8C6"/>
              </a:buClr>
              <a:buSzPts val="5000"/>
              <a:buNone/>
              <a:defRPr b="1" sz="5000">
                <a:solidFill>
                  <a:srgbClr val="7CC8C6"/>
                </a:solidFill>
              </a:defRPr>
            </a:lvl9pPr>
          </a:lstStyle>
          <a:p/>
        </p:txBody>
      </p:sp>
      <p:sp>
        <p:nvSpPr>
          <p:cNvPr id="220" name="Google Shape;220;p16"/>
          <p:cNvSpPr txBox="1"/>
          <p:nvPr/>
        </p:nvSpPr>
        <p:spPr>
          <a:xfrm rot="5400000">
            <a:off x="-679350" y="6204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Barlow Condensed"/>
                <a:ea typeface="Barlow Condensed"/>
                <a:cs typeface="Barlow Condensed"/>
                <a:sym typeface="Barlow Condensed"/>
              </a:rPr>
              <a:t>SLIDESMANIA.COM</a:t>
            </a:r>
            <a:endParaRPr sz="1100">
              <a:solidFill>
                <a:srgbClr val="FFFFFF"/>
              </a:solidFill>
              <a:latin typeface="Barlow Condensed"/>
              <a:ea typeface="Barlow Condensed"/>
              <a:cs typeface="Barlow Condensed"/>
              <a:sym typeface="Barlow Condense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urquoise sheet">
  <p:cSld name="CUSTOM_15">
    <p:spTree>
      <p:nvGrpSpPr>
        <p:cNvPr id="221" name="Shape 221"/>
        <p:cNvGrpSpPr/>
        <p:nvPr/>
      </p:nvGrpSpPr>
      <p:grpSpPr>
        <a:xfrm>
          <a:off x="0" y="0"/>
          <a:ext cx="0" cy="0"/>
          <a:chOff x="0" y="0"/>
          <a:chExt cx="0" cy="0"/>
        </a:xfrm>
      </p:grpSpPr>
      <p:pic>
        <p:nvPicPr>
          <p:cNvPr descr="A picture containing court, player, standing, person&#10;&#10;Description automatically generated" id="222" name="Google Shape;222;p17"/>
          <p:cNvPicPr preferRelativeResize="0"/>
          <p:nvPr/>
        </p:nvPicPr>
        <p:blipFill rotWithShape="1">
          <a:blip r:embed="rId2">
            <a:alphaModFix/>
          </a:blip>
          <a:srcRect b="66" l="92081" r="0" t="87411"/>
          <a:stretch/>
        </p:blipFill>
        <p:spPr>
          <a:xfrm>
            <a:off x="6327159" y="8005882"/>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grass, court, standing, person&#10;&#10;Description automatically generated" id="223" name="Google Shape;223;p17"/>
          <p:cNvPicPr preferRelativeResize="0"/>
          <p:nvPr/>
        </p:nvPicPr>
        <p:blipFill rotWithShape="1">
          <a:blip r:embed="rId3">
            <a:alphaModFix/>
          </a:blip>
          <a:srcRect b="12037" l="92081" r="0" t="75441"/>
          <a:stretch/>
        </p:blipFill>
        <p:spPr>
          <a:xfrm>
            <a:off x="6327159" y="686218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walking, bird&#10;&#10;Description automatically generated" id="224" name="Google Shape;224;p17"/>
          <p:cNvPicPr preferRelativeResize="0"/>
          <p:nvPr/>
        </p:nvPicPr>
        <p:blipFill rotWithShape="1">
          <a:blip r:embed="rId4">
            <a:alphaModFix/>
          </a:blip>
          <a:srcRect b="24609" l="92081" r="0" t="62868"/>
          <a:stretch/>
        </p:blipFill>
        <p:spPr>
          <a:xfrm>
            <a:off x="6327159" y="5718489"/>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beach&#10;&#10;Description automatically generated" id="225" name="Google Shape;225;p17"/>
          <p:cNvPicPr preferRelativeResize="0"/>
          <p:nvPr/>
        </p:nvPicPr>
        <p:blipFill rotWithShape="1">
          <a:blip r:embed="rId5">
            <a:alphaModFix/>
          </a:blip>
          <a:srcRect b="37183" l="92081" r="0" t="50294"/>
          <a:stretch/>
        </p:blipFill>
        <p:spPr>
          <a:xfrm>
            <a:off x="6327159" y="4574791"/>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racket, court, holding, ball&#10;&#10;Description automatically generated" id="226" name="Google Shape;226;p17"/>
          <p:cNvPicPr preferRelativeResize="0"/>
          <p:nvPr/>
        </p:nvPicPr>
        <p:blipFill rotWithShape="1">
          <a:blip r:embed="rId6">
            <a:alphaModFix/>
          </a:blip>
          <a:srcRect b="49756" l="92081" r="0" t="37721"/>
          <a:stretch/>
        </p:blipFill>
        <p:spPr>
          <a:xfrm>
            <a:off x="6327159" y="3431093"/>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purple background&#10;&#10;Description automatically generated" id="227" name="Google Shape;227;p17"/>
          <p:cNvPicPr preferRelativeResize="0"/>
          <p:nvPr/>
        </p:nvPicPr>
        <p:blipFill rotWithShape="1">
          <a:blip r:embed="rId7">
            <a:alphaModFix/>
          </a:blip>
          <a:srcRect b="62331" l="92081" r="0" t="25146"/>
          <a:stretch/>
        </p:blipFill>
        <p:spPr>
          <a:xfrm>
            <a:off x="6327159" y="2287395"/>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holding, player, court&#10;&#10;Description automatically generated" id="228" name="Google Shape;228;p17"/>
          <p:cNvPicPr preferRelativeResize="0"/>
          <p:nvPr/>
        </p:nvPicPr>
        <p:blipFill rotWithShape="1">
          <a:blip r:embed="rId8">
            <a:alphaModFix/>
          </a:blip>
          <a:srcRect b="74905" l="92081" r="0" t="12573"/>
          <a:stretch/>
        </p:blipFill>
        <p:spPr>
          <a:xfrm>
            <a:off x="6327159" y="114369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holding, water&#10;&#10;Description automatically generated" id="229" name="Google Shape;229;p17"/>
          <p:cNvPicPr preferRelativeResize="0"/>
          <p:nvPr/>
        </p:nvPicPr>
        <p:blipFill rotWithShape="1">
          <a:blip r:embed="rId9">
            <a:alphaModFix/>
          </a:blip>
          <a:srcRect b="87542" l="92081" r="0" t="0"/>
          <a:stretch/>
        </p:blipFill>
        <p:spPr>
          <a:xfrm>
            <a:off x="6327159" y="0"/>
            <a:ext cx="543117" cy="1139266"/>
          </a:xfrm>
          <a:custGeom>
            <a:rect b="b" l="l" r="r" t="t"/>
            <a:pathLst>
              <a:path extrusionOk="0" h="1144991" w="543117">
                <a:moveTo>
                  <a:pt x="90516" y="0"/>
                </a:moveTo>
                <a:lnTo>
                  <a:pt x="452601" y="0"/>
                </a:lnTo>
                <a:lnTo>
                  <a:pt x="487831" y="7113"/>
                </a:lnTo>
                <a:cubicBezTo>
                  <a:pt x="520320" y="20855"/>
                  <a:pt x="543117" y="53025"/>
                  <a:pt x="543117" y="90520"/>
                </a:cubicBezTo>
                <a:lnTo>
                  <a:pt x="543117" y="1054470"/>
                </a:lnTo>
                <a:cubicBezTo>
                  <a:pt x="543117" y="1104463"/>
                  <a:pt x="502589" y="1144991"/>
                  <a:pt x="452596" y="1144991"/>
                </a:cubicBezTo>
                <a:lnTo>
                  <a:pt x="90521" y="1144991"/>
                </a:lnTo>
                <a:cubicBezTo>
                  <a:pt x="40528" y="1144991"/>
                  <a:pt x="0" y="1104463"/>
                  <a:pt x="0" y="1054470"/>
                </a:cubicBezTo>
                <a:lnTo>
                  <a:pt x="0" y="90520"/>
                </a:lnTo>
                <a:cubicBezTo>
                  <a:pt x="0" y="53025"/>
                  <a:pt x="22797" y="20855"/>
                  <a:pt x="55287" y="7113"/>
                </a:cubicBezTo>
                <a:close/>
              </a:path>
            </a:pathLst>
          </a:custGeom>
          <a:noFill/>
          <a:ln>
            <a:noFill/>
          </a:ln>
          <a:effectLst>
            <a:outerShdw blurRad="50800" rotWithShape="0" algn="tl" dir="2700000" dist="38100">
              <a:srgbClr val="000000">
                <a:alpha val="40000"/>
              </a:srgbClr>
            </a:outerShdw>
          </a:effectLst>
        </p:spPr>
      </p:pic>
      <p:sp>
        <p:nvSpPr>
          <p:cNvPr id="230" name="Google Shape;230;p17"/>
          <p:cNvSpPr/>
          <p:nvPr/>
        </p:nvSpPr>
        <p:spPr>
          <a:xfrm>
            <a:off x="0" y="0"/>
            <a:ext cx="6462300" cy="9144000"/>
          </a:xfrm>
          <a:prstGeom prst="rect">
            <a:avLst/>
          </a:prstGeom>
          <a:solidFill>
            <a:srgbClr val="FFFFFF"/>
          </a:solidFill>
          <a:ln cap="flat" cmpd="sng" w="9525">
            <a:solidFill>
              <a:srgbClr val="EFEFEF"/>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aphicFrame>
        <p:nvGraphicFramePr>
          <p:cNvPr id="231" name="Google Shape;231;p17"/>
          <p:cNvGraphicFramePr/>
          <p:nvPr/>
        </p:nvGraphicFramePr>
        <p:xfrm>
          <a:off x="117175" y="214725"/>
          <a:ext cx="3000000" cy="3000000"/>
        </p:xfrm>
        <a:graphic>
          <a:graphicData uri="http://schemas.openxmlformats.org/drawingml/2006/table">
            <a:tbl>
              <a:tblPr>
                <a:noFill/>
                <a:tableStyleId>{F57E0604-51D3-412F-8316-FB91E66B752B}</a:tableStyleId>
              </a:tblPr>
              <a:tblGrid>
                <a:gridCol w="444675"/>
                <a:gridCol w="5806250"/>
              </a:tblGrid>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CC8C6"/>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CC8C6"/>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CC8C6"/>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CC8C6"/>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CC8C6"/>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CC8C6"/>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CC8C6"/>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CC8C6"/>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CC8C6"/>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CC8C6"/>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CC8C6"/>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CC8C6"/>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CC8C6"/>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CC8C6"/>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CC8C6"/>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CC8C6"/>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CC8C6"/>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CC8C6"/>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CC8C6"/>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CC8C6"/>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CC8C6"/>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CC8C6"/>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CC8C6"/>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CC8C6"/>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CC8C6"/>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CC8C6"/>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CC8C6"/>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CC8C6"/>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CC8C6"/>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CC8C6"/>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CC8C6"/>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CC8C6"/>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CC8C6"/>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CC8C6"/>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CC8C6"/>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CC8C6"/>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CC8C6"/>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CC8C6"/>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CC8C6"/>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CC8C6"/>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232" name="Google Shape;232;p17"/>
          <p:cNvSpPr/>
          <p:nvPr/>
        </p:nvSpPr>
        <p:spPr>
          <a:xfrm>
            <a:off x="226" y="548750"/>
            <a:ext cx="6367800" cy="613800"/>
          </a:xfrm>
          <a:prstGeom prst="rect">
            <a:avLst/>
          </a:prstGeom>
          <a:solidFill>
            <a:srgbClr val="7CC8C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33" name="Google Shape;233;p17"/>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lvl1pPr lvl="0" rtl="0" algn="r">
              <a:spcBef>
                <a:spcPts val="0"/>
              </a:spcBef>
              <a:spcAft>
                <a:spcPts val="0"/>
              </a:spcAft>
              <a:buClr>
                <a:srgbClr val="FFFFFF"/>
              </a:buClr>
              <a:buSzPts val="3700"/>
              <a:buNone/>
              <a:defRPr b="1">
                <a:solidFill>
                  <a:srgbClr val="FFFFFF"/>
                </a:solidFill>
              </a:defRPr>
            </a:lvl1pPr>
            <a:lvl2pPr lvl="1" rtl="0" algn="r">
              <a:spcBef>
                <a:spcPts val="0"/>
              </a:spcBef>
              <a:spcAft>
                <a:spcPts val="0"/>
              </a:spcAft>
              <a:buSzPts val="3700"/>
              <a:buNone/>
              <a:defRPr/>
            </a:lvl2pPr>
            <a:lvl3pPr lvl="2" rtl="0" algn="r">
              <a:spcBef>
                <a:spcPts val="0"/>
              </a:spcBef>
              <a:spcAft>
                <a:spcPts val="0"/>
              </a:spcAft>
              <a:buSzPts val="3700"/>
              <a:buNone/>
              <a:defRPr/>
            </a:lvl3pPr>
            <a:lvl4pPr lvl="3" rtl="0" algn="r">
              <a:spcBef>
                <a:spcPts val="0"/>
              </a:spcBef>
              <a:spcAft>
                <a:spcPts val="0"/>
              </a:spcAft>
              <a:buSzPts val="3700"/>
              <a:buNone/>
              <a:defRPr/>
            </a:lvl4pPr>
            <a:lvl5pPr lvl="4" rtl="0" algn="r">
              <a:spcBef>
                <a:spcPts val="0"/>
              </a:spcBef>
              <a:spcAft>
                <a:spcPts val="0"/>
              </a:spcAft>
              <a:buSzPts val="3700"/>
              <a:buNone/>
              <a:defRPr/>
            </a:lvl5pPr>
            <a:lvl6pPr lvl="5" rtl="0" algn="r">
              <a:spcBef>
                <a:spcPts val="0"/>
              </a:spcBef>
              <a:spcAft>
                <a:spcPts val="0"/>
              </a:spcAft>
              <a:buSzPts val="3700"/>
              <a:buNone/>
              <a:defRPr/>
            </a:lvl6pPr>
            <a:lvl7pPr lvl="6" rtl="0" algn="r">
              <a:spcBef>
                <a:spcPts val="0"/>
              </a:spcBef>
              <a:spcAft>
                <a:spcPts val="0"/>
              </a:spcAft>
              <a:buSzPts val="3700"/>
              <a:buNone/>
              <a:defRPr/>
            </a:lvl7pPr>
            <a:lvl8pPr lvl="7" rtl="0" algn="r">
              <a:spcBef>
                <a:spcPts val="0"/>
              </a:spcBef>
              <a:spcAft>
                <a:spcPts val="0"/>
              </a:spcAft>
              <a:buSzPts val="3700"/>
              <a:buNone/>
              <a:defRPr/>
            </a:lvl8pPr>
            <a:lvl9pPr lvl="8" rtl="0" algn="r">
              <a:spcBef>
                <a:spcPts val="0"/>
              </a:spcBef>
              <a:spcAft>
                <a:spcPts val="0"/>
              </a:spcAft>
              <a:buSzPts val="3700"/>
              <a:buNone/>
              <a:defRPr/>
            </a:lvl9pPr>
          </a:lstStyle>
          <a:p/>
        </p:txBody>
      </p:sp>
      <p:sp>
        <p:nvSpPr>
          <p:cNvPr id="234" name="Google Shape;234;p17"/>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lvl1pPr indent="-381000" lvl="0" marL="457200" rtl="0">
              <a:spcBef>
                <a:spcPts val="0"/>
              </a:spcBef>
              <a:spcAft>
                <a:spcPts val="0"/>
              </a:spcAft>
              <a:buSzPts val="2400"/>
              <a:buChar char="●"/>
              <a:defRPr/>
            </a:lvl1pPr>
            <a:lvl2pPr indent="-349250" lvl="1" marL="914400" rtl="0">
              <a:spcBef>
                <a:spcPts val="210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235" name="Google Shape;235;p17"/>
          <p:cNvSpPr txBox="1"/>
          <p:nvPr/>
        </p:nvSpPr>
        <p:spPr>
          <a:xfrm rot="5400000">
            <a:off x="-679350" y="8164225"/>
            <a:ext cx="1579800" cy="373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100">
                <a:solidFill>
                  <a:srgbClr val="7CC8C6"/>
                </a:solidFill>
                <a:latin typeface="Barlow Condensed"/>
                <a:ea typeface="Barlow Condensed"/>
                <a:cs typeface="Barlow Condensed"/>
                <a:sym typeface="Barlow Condensed"/>
              </a:rPr>
              <a:t>SLIDESMANIA.COM</a:t>
            </a:r>
            <a:endParaRPr sz="1100">
              <a:solidFill>
                <a:srgbClr val="7CC8C6"/>
              </a:solidFill>
              <a:latin typeface="Barlow Condensed"/>
              <a:ea typeface="Barlow Condensed"/>
              <a:cs typeface="Barlow Condensed"/>
              <a:sym typeface="Barlow Condense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side">
  <p:cSld name="CUSTOM_16">
    <p:spTree>
      <p:nvGrpSpPr>
        <p:cNvPr id="236" name="Shape 236"/>
        <p:cNvGrpSpPr/>
        <p:nvPr/>
      </p:nvGrpSpPr>
      <p:grpSpPr>
        <a:xfrm>
          <a:off x="0" y="0"/>
          <a:ext cx="0" cy="0"/>
          <a:chOff x="0" y="0"/>
          <a:chExt cx="0" cy="0"/>
        </a:xfrm>
      </p:grpSpPr>
      <p:sp>
        <p:nvSpPr>
          <p:cNvPr id="237" name="Google Shape;237;p18"/>
          <p:cNvSpPr txBox="1"/>
          <p:nvPr/>
        </p:nvSpPr>
        <p:spPr>
          <a:xfrm>
            <a:off x="2572200" y="7427475"/>
            <a:ext cx="4051800" cy="1304400"/>
          </a:xfrm>
          <a:prstGeom prst="rect">
            <a:avLst/>
          </a:prstGeom>
          <a:noFill/>
          <a:ln>
            <a:noFill/>
          </a:ln>
        </p:spPr>
        <p:txBody>
          <a:bodyPr anchorCtr="0" anchor="t" bIns="121875" lIns="121875" spcFirstLastPara="1" rIns="121875" wrap="square" tIns="121875">
            <a:noAutofit/>
          </a:bodyPr>
          <a:lstStyle/>
          <a:p>
            <a:pPr indent="0" lvl="0" marL="0" rtl="0" algn="r">
              <a:spcBef>
                <a:spcPts val="0"/>
              </a:spcBef>
              <a:spcAft>
                <a:spcPts val="0"/>
              </a:spcAft>
              <a:buNone/>
            </a:pPr>
            <a:r>
              <a:rPr b="1" lang="en" sz="3700">
                <a:solidFill>
                  <a:srgbClr val="FFFFFF"/>
                </a:solidFill>
                <a:latin typeface="Handlee"/>
                <a:ea typeface="Handlee"/>
                <a:cs typeface="Handlee"/>
                <a:sym typeface="Handlee"/>
              </a:rPr>
              <a:t>Notebook Made by SlidesMania</a:t>
            </a:r>
            <a:endParaRPr b="1" sz="3700">
              <a:solidFill>
                <a:srgbClr val="FFFFFF"/>
              </a:solidFill>
              <a:latin typeface="Handlee"/>
              <a:ea typeface="Handlee"/>
              <a:cs typeface="Handlee"/>
              <a:sym typeface="Handlee"/>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sMania">
  <p:cSld name="CUSTOM_17">
    <p:spTree>
      <p:nvGrpSpPr>
        <p:cNvPr id="238" name="Shape 238"/>
        <p:cNvGrpSpPr/>
        <p:nvPr/>
      </p:nvGrpSpPr>
      <p:grpSpPr>
        <a:xfrm>
          <a:off x="0" y="0"/>
          <a:ext cx="0" cy="0"/>
          <a:chOff x="0" y="0"/>
          <a:chExt cx="0" cy="0"/>
        </a:xfrm>
      </p:grpSpPr>
      <p:sp>
        <p:nvSpPr>
          <p:cNvPr id="239" name="Google Shape;239;p19"/>
          <p:cNvSpPr/>
          <p:nvPr/>
        </p:nvSpPr>
        <p:spPr>
          <a:xfrm>
            <a:off x="0" y="0"/>
            <a:ext cx="6858000" cy="914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0" name="Google Shape;240;p19">
            <a:hlinkClick r:id="rId2"/>
          </p:cNvPr>
          <p:cNvPicPr preferRelativeResize="0"/>
          <p:nvPr/>
        </p:nvPicPr>
        <p:blipFill rotWithShape="1">
          <a:blip r:embed="rId3">
            <a:alphaModFix/>
          </a:blip>
          <a:srcRect b="0" l="0" r="0" t="0"/>
          <a:stretch/>
        </p:blipFill>
        <p:spPr>
          <a:xfrm>
            <a:off x="423400" y="435650"/>
            <a:ext cx="3735526" cy="1611900"/>
          </a:xfrm>
          <a:prstGeom prst="rect">
            <a:avLst/>
          </a:prstGeom>
          <a:noFill/>
          <a:ln>
            <a:noFill/>
          </a:ln>
        </p:spPr>
      </p:pic>
      <p:sp>
        <p:nvSpPr>
          <p:cNvPr id="241" name="Google Shape;241;p19"/>
          <p:cNvSpPr txBox="1"/>
          <p:nvPr/>
        </p:nvSpPr>
        <p:spPr>
          <a:xfrm>
            <a:off x="423400" y="2140975"/>
            <a:ext cx="5636400" cy="2177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2600">
                <a:solidFill>
                  <a:srgbClr val="3F3F3F"/>
                </a:solidFill>
                <a:latin typeface="Poppins"/>
                <a:ea typeface="Poppins"/>
                <a:cs typeface="Poppins"/>
                <a:sym typeface="Poppins"/>
              </a:rPr>
              <a:t>Free </a:t>
            </a:r>
            <a:r>
              <a:rPr lang="en" sz="2600">
                <a:solidFill>
                  <a:srgbClr val="3F3F3F"/>
                </a:solidFill>
                <a:latin typeface="Poppins"/>
                <a:ea typeface="Poppins"/>
                <a:cs typeface="Poppins"/>
                <a:sym typeface="Poppins"/>
              </a:rPr>
              <a:t>themes and templates for </a:t>
            </a:r>
            <a:r>
              <a:rPr b="1" lang="en" sz="2600">
                <a:solidFill>
                  <a:srgbClr val="3F3F3F"/>
                </a:solidFill>
                <a:latin typeface="Poppins"/>
                <a:ea typeface="Poppins"/>
                <a:cs typeface="Poppins"/>
                <a:sym typeface="Poppins"/>
              </a:rPr>
              <a:t>Google Slides</a:t>
            </a:r>
            <a:r>
              <a:rPr lang="en" sz="2600">
                <a:solidFill>
                  <a:srgbClr val="3F3F3F"/>
                </a:solidFill>
                <a:latin typeface="Poppins"/>
                <a:ea typeface="Poppins"/>
                <a:cs typeface="Poppins"/>
                <a:sym typeface="Poppins"/>
              </a:rPr>
              <a:t> or </a:t>
            </a:r>
            <a:r>
              <a:rPr b="1" lang="en" sz="2600">
                <a:solidFill>
                  <a:srgbClr val="3F3F3F"/>
                </a:solidFill>
                <a:latin typeface="Poppins"/>
                <a:ea typeface="Poppins"/>
                <a:cs typeface="Poppins"/>
                <a:sym typeface="Poppins"/>
              </a:rPr>
              <a:t>PowerPoint</a:t>
            </a:r>
            <a:endParaRPr b="1" sz="2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2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2600">
              <a:solidFill>
                <a:srgbClr val="3F3F3F"/>
              </a:solidFill>
              <a:latin typeface="Poppins"/>
              <a:ea typeface="Poppins"/>
              <a:cs typeface="Poppins"/>
              <a:sym typeface="Poppins"/>
            </a:endParaRPr>
          </a:p>
          <a:p>
            <a:pPr indent="0" lvl="0" marL="0" marR="0" rtl="0" algn="l">
              <a:spcBef>
                <a:spcPts val="0"/>
              </a:spcBef>
              <a:spcAft>
                <a:spcPts val="0"/>
              </a:spcAft>
              <a:buNone/>
            </a:pPr>
            <a:r>
              <a:rPr b="1" lang="en" sz="2100">
                <a:solidFill>
                  <a:srgbClr val="FFCB25"/>
                </a:solidFill>
                <a:latin typeface="Poppins"/>
                <a:ea typeface="Poppins"/>
                <a:cs typeface="Poppins"/>
                <a:sym typeface="Poppins"/>
              </a:rPr>
              <a:t>NOT to be sold as is or modified! </a:t>
            </a:r>
            <a:endParaRPr b="1" sz="2100">
              <a:solidFill>
                <a:srgbClr val="FFCB25"/>
              </a:solidFill>
              <a:latin typeface="Poppins"/>
              <a:ea typeface="Poppins"/>
              <a:cs typeface="Poppins"/>
              <a:sym typeface="Poppins"/>
            </a:endParaRPr>
          </a:p>
          <a:p>
            <a:pPr indent="0" lvl="0" marL="0" marR="0" rtl="0" algn="l">
              <a:spcBef>
                <a:spcPts val="0"/>
              </a:spcBef>
              <a:spcAft>
                <a:spcPts val="0"/>
              </a:spcAft>
              <a:buNone/>
            </a:pPr>
            <a:r>
              <a:rPr lang="en">
                <a:solidFill>
                  <a:srgbClr val="3F3F3F"/>
                </a:solidFill>
                <a:latin typeface="Poppins"/>
                <a:ea typeface="Poppins"/>
                <a:cs typeface="Poppins"/>
                <a:sym typeface="Poppins"/>
              </a:rPr>
              <a:t>Read </a:t>
            </a:r>
            <a:r>
              <a:rPr lang="en" u="sng">
                <a:solidFill>
                  <a:srgbClr val="3F3F3F"/>
                </a:solidFill>
                <a:latin typeface="Poppins"/>
                <a:ea typeface="Poppins"/>
                <a:cs typeface="Poppins"/>
                <a:sym typeface="Poppins"/>
                <a:hlinkClick r:id="rId4">
                  <a:extLst>
                    <a:ext uri="{A12FA001-AC4F-418D-AE19-62706E023703}">
                      <ahyp:hlinkClr val="tx"/>
                    </a:ext>
                  </a:extLst>
                </a:hlinkClick>
              </a:rPr>
              <a:t>FAQ</a:t>
            </a:r>
            <a:r>
              <a:rPr lang="en">
                <a:solidFill>
                  <a:srgbClr val="3F3F3F"/>
                </a:solidFill>
                <a:latin typeface="Poppins"/>
                <a:ea typeface="Poppins"/>
                <a:cs typeface="Poppins"/>
                <a:sym typeface="Poppins"/>
              </a:rPr>
              <a:t> on slidesmania.com</a:t>
            </a:r>
            <a:endParaRPr>
              <a:solidFill>
                <a:srgbClr val="3F3F3F"/>
              </a:solidFill>
              <a:latin typeface="Poppins"/>
              <a:ea typeface="Poppins"/>
              <a:cs typeface="Poppins"/>
              <a:sym typeface="Poppins"/>
            </a:endParaRPr>
          </a:p>
        </p:txBody>
      </p:sp>
      <p:cxnSp>
        <p:nvCxnSpPr>
          <p:cNvPr id="242" name="Google Shape;242;p19"/>
          <p:cNvCxnSpPr/>
          <p:nvPr/>
        </p:nvCxnSpPr>
        <p:spPr>
          <a:xfrm>
            <a:off x="5446169" y="8294824"/>
            <a:ext cx="1120200" cy="9600"/>
          </a:xfrm>
          <a:prstGeom prst="straightConnector1">
            <a:avLst/>
          </a:prstGeom>
          <a:noFill/>
          <a:ln cap="flat" cmpd="sng" w="38100">
            <a:solidFill>
              <a:srgbClr val="FFCB25"/>
            </a:solidFill>
            <a:prstDash val="solid"/>
            <a:round/>
            <a:headEnd len="med" w="med" type="none"/>
            <a:tailEnd len="med" w="med" type="none"/>
          </a:ln>
        </p:spPr>
      </p:cxnSp>
      <p:pic>
        <p:nvPicPr>
          <p:cNvPr id="243" name="Google Shape;243;p19">
            <a:hlinkClick r:id="rId5"/>
          </p:cNvPr>
          <p:cNvPicPr preferRelativeResize="0"/>
          <p:nvPr/>
        </p:nvPicPr>
        <p:blipFill>
          <a:blip r:embed="rId6">
            <a:alphaModFix/>
          </a:blip>
          <a:stretch>
            <a:fillRect/>
          </a:stretch>
        </p:blipFill>
        <p:spPr>
          <a:xfrm>
            <a:off x="4469075" y="8452114"/>
            <a:ext cx="534282" cy="477823"/>
          </a:xfrm>
          <a:prstGeom prst="rect">
            <a:avLst/>
          </a:prstGeom>
          <a:noFill/>
          <a:ln>
            <a:noFill/>
          </a:ln>
        </p:spPr>
      </p:pic>
      <p:pic>
        <p:nvPicPr>
          <p:cNvPr id="244" name="Google Shape;244;p19">
            <a:hlinkClick r:id="rId7"/>
          </p:cNvPr>
          <p:cNvPicPr preferRelativeResize="0"/>
          <p:nvPr/>
        </p:nvPicPr>
        <p:blipFill>
          <a:blip r:embed="rId8">
            <a:alphaModFix/>
          </a:blip>
          <a:stretch>
            <a:fillRect/>
          </a:stretch>
        </p:blipFill>
        <p:spPr>
          <a:xfrm>
            <a:off x="5003357" y="8455479"/>
            <a:ext cx="530857" cy="471093"/>
          </a:xfrm>
          <a:prstGeom prst="rect">
            <a:avLst/>
          </a:prstGeom>
          <a:noFill/>
          <a:ln>
            <a:noFill/>
          </a:ln>
        </p:spPr>
      </p:pic>
      <p:pic>
        <p:nvPicPr>
          <p:cNvPr id="245" name="Google Shape;245;p19">
            <a:hlinkClick r:id="rId9"/>
          </p:cNvPr>
          <p:cNvPicPr preferRelativeResize="0"/>
          <p:nvPr/>
        </p:nvPicPr>
        <p:blipFill>
          <a:blip r:embed="rId10">
            <a:alphaModFix/>
          </a:blip>
          <a:stretch>
            <a:fillRect/>
          </a:stretch>
        </p:blipFill>
        <p:spPr>
          <a:xfrm>
            <a:off x="5563385" y="8457162"/>
            <a:ext cx="458935" cy="467728"/>
          </a:xfrm>
          <a:prstGeom prst="rect">
            <a:avLst/>
          </a:prstGeom>
          <a:noFill/>
          <a:ln>
            <a:noFill/>
          </a:ln>
        </p:spPr>
      </p:pic>
      <p:pic>
        <p:nvPicPr>
          <p:cNvPr id="246" name="Google Shape;246;p19">
            <a:hlinkClick r:id="rId11"/>
          </p:cNvPr>
          <p:cNvPicPr preferRelativeResize="0"/>
          <p:nvPr/>
        </p:nvPicPr>
        <p:blipFill>
          <a:blip r:embed="rId12">
            <a:alphaModFix/>
          </a:blip>
          <a:stretch>
            <a:fillRect/>
          </a:stretch>
        </p:blipFill>
        <p:spPr>
          <a:xfrm>
            <a:off x="6042215" y="8465574"/>
            <a:ext cx="524007" cy="450903"/>
          </a:xfrm>
          <a:prstGeom prst="rect">
            <a:avLst/>
          </a:prstGeom>
          <a:noFill/>
          <a:ln>
            <a:noFill/>
          </a:ln>
        </p:spPr>
      </p:pic>
      <p:sp>
        <p:nvSpPr>
          <p:cNvPr id="247" name="Google Shape;247;p19"/>
          <p:cNvSpPr txBox="1"/>
          <p:nvPr/>
        </p:nvSpPr>
        <p:spPr>
          <a:xfrm>
            <a:off x="2936035" y="7638999"/>
            <a:ext cx="3682200" cy="750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800">
                <a:solidFill>
                  <a:srgbClr val="252525"/>
                </a:solidFill>
                <a:latin typeface="Homemade Apple"/>
                <a:ea typeface="Homemade Apple"/>
                <a:cs typeface="Homemade Apple"/>
                <a:sym typeface="Homemade Apple"/>
              </a:rPr>
              <a:t>Sharing is caring!</a:t>
            </a:r>
            <a:endParaRPr b="1" sz="1800">
              <a:solidFill>
                <a:srgbClr val="252525"/>
              </a:solidFill>
              <a:latin typeface="Homemade Apple"/>
              <a:ea typeface="Homemade Apple"/>
              <a:cs typeface="Homemade Apple"/>
              <a:sym typeface="Homemade Apple"/>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heet">
  <p:cSld name="CUSTOM_1">
    <p:spTree>
      <p:nvGrpSpPr>
        <p:cNvPr id="25" name="Shape 25"/>
        <p:cNvGrpSpPr/>
        <p:nvPr/>
      </p:nvGrpSpPr>
      <p:grpSpPr>
        <a:xfrm>
          <a:off x="0" y="0"/>
          <a:ext cx="0" cy="0"/>
          <a:chOff x="0" y="0"/>
          <a:chExt cx="0" cy="0"/>
        </a:xfrm>
      </p:grpSpPr>
      <p:pic>
        <p:nvPicPr>
          <p:cNvPr descr="A picture containing court, player, standing, person&#10;&#10;Description automatically generated" id="26" name="Google Shape;26;p3"/>
          <p:cNvPicPr preferRelativeResize="0"/>
          <p:nvPr/>
        </p:nvPicPr>
        <p:blipFill rotWithShape="1">
          <a:blip r:embed="rId2">
            <a:alphaModFix/>
          </a:blip>
          <a:srcRect b="66" l="92081" r="0" t="87411"/>
          <a:stretch/>
        </p:blipFill>
        <p:spPr>
          <a:xfrm>
            <a:off x="6327159" y="8005882"/>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grass, court, standing, person&#10;&#10;Description automatically generated" id="27" name="Google Shape;27;p3"/>
          <p:cNvPicPr preferRelativeResize="0"/>
          <p:nvPr/>
        </p:nvPicPr>
        <p:blipFill rotWithShape="1">
          <a:blip r:embed="rId3">
            <a:alphaModFix/>
          </a:blip>
          <a:srcRect b="12037" l="92081" r="0" t="75441"/>
          <a:stretch/>
        </p:blipFill>
        <p:spPr>
          <a:xfrm>
            <a:off x="6327159" y="686218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walking, bird&#10;&#10;Description automatically generated" id="28" name="Google Shape;28;p3"/>
          <p:cNvPicPr preferRelativeResize="0"/>
          <p:nvPr/>
        </p:nvPicPr>
        <p:blipFill rotWithShape="1">
          <a:blip r:embed="rId4">
            <a:alphaModFix/>
          </a:blip>
          <a:srcRect b="24609" l="92081" r="0" t="62868"/>
          <a:stretch/>
        </p:blipFill>
        <p:spPr>
          <a:xfrm>
            <a:off x="6327159" y="5718489"/>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beach&#10;&#10;Description automatically generated" id="29" name="Google Shape;29;p3"/>
          <p:cNvPicPr preferRelativeResize="0"/>
          <p:nvPr/>
        </p:nvPicPr>
        <p:blipFill rotWithShape="1">
          <a:blip r:embed="rId5">
            <a:alphaModFix/>
          </a:blip>
          <a:srcRect b="37183" l="92081" r="0" t="50294"/>
          <a:stretch/>
        </p:blipFill>
        <p:spPr>
          <a:xfrm>
            <a:off x="6327159" y="4574791"/>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racket, court, holding, ball&#10;&#10;Description automatically generated" id="30" name="Google Shape;30;p3"/>
          <p:cNvPicPr preferRelativeResize="0"/>
          <p:nvPr/>
        </p:nvPicPr>
        <p:blipFill rotWithShape="1">
          <a:blip r:embed="rId6">
            <a:alphaModFix/>
          </a:blip>
          <a:srcRect b="49756" l="92081" r="0" t="37721"/>
          <a:stretch/>
        </p:blipFill>
        <p:spPr>
          <a:xfrm>
            <a:off x="6327159" y="3431093"/>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purple background&#10;&#10;Description automatically generated" id="31" name="Google Shape;31;p3"/>
          <p:cNvPicPr preferRelativeResize="0"/>
          <p:nvPr/>
        </p:nvPicPr>
        <p:blipFill rotWithShape="1">
          <a:blip r:embed="rId7">
            <a:alphaModFix/>
          </a:blip>
          <a:srcRect b="62331" l="92081" r="0" t="25146"/>
          <a:stretch/>
        </p:blipFill>
        <p:spPr>
          <a:xfrm>
            <a:off x="6327159" y="2287395"/>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holding, player, court&#10;&#10;Description automatically generated" id="32" name="Google Shape;32;p3"/>
          <p:cNvPicPr preferRelativeResize="0"/>
          <p:nvPr/>
        </p:nvPicPr>
        <p:blipFill rotWithShape="1">
          <a:blip r:embed="rId8">
            <a:alphaModFix/>
          </a:blip>
          <a:srcRect b="74905" l="92081" r="0" t="12573"/>
          <a:stretch/>
        </p:blipFill>
        <p:spPr>
          <a:xfrm>
            <a:off x="6327159" y="114369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holding, water&#10;&#10;Description automatically generated" id="33" name="Google Shape;33;p3"/>
          <p:cNvPicPr preferRelativeResize="0"/>
          <p:nvPr/>
        </p:nvPicPr>
        <p:blipFill rotWithShape="1">
          <a:blip r:embed="rId9">
            <a:alphaModFix/>
          </a:blip>
          <a:srcRect b="87542" l="92081" r="0" t="0"/>
          <a:stretch/>
        </p:blipFill>
        <p:spPr>
          <a:xfrm>
            <a:off x="6327159" y="0"/>
            <a:ext cx="543117" cy="1139266"/>
          </a:xfrm>
          <a:custGeom>
            <a:rect b="b" l="l" r="r" t="t"/>
            <a:pathLst>
              <a:path extrusionOk="0" h="1144991" w="543117">
                <a:moveTo>
                  <a:pt x="90516" y="0"/>
                </a:moveTo>
                <a:lnTo>
                  <a:pt x="452601" y="0"/>
                </a:lnTo>
                <a:lnTo>
                  <a:pt x="487831" y="7113"/>
                </a:lnTo>
                <a:cubicBezTo>
                  <a:pt x="520320" y="20855"/>
                  <a:pt x="543117" y="53025"/>
                  <a:pt x="543117" y="90520"/>
                </a:cubicBezTo>
                <a:lnTo>
                  <a:pt x="543117" y="1054470"/>
                </a:lnTo>
                <a:cubicBezTo>
                  <a:pt x="543117" y="1104463"/>
                  <a:pt x="502589" y="1144991"/>
                  <a:pt x="452596" y="1144991"/>
                </a:cubicBezTo>
                <a:lnTo>
                  <a:pt x="90521" y="1144991"/>
                </a:lnTo>
                <a:cubicBezTo>
                  <a:pt x="40528" y="1144991"/>
                  <a:pt x="0" y="1104463"/>
                  <a:pt x="0" y="1054470"/>
                </a:cubicBezTo>
                <a:lnTo>
                  <a:pt x="0" y="90520"/>
                </a:lnTo>
                <a:cubicBezTo>
                  <a:pt x="0" y="53025"/>
                  <a:pt x="22797" y="20855"/>
                  <a:pt x="55287" y="7113"/>
                </a:cubicBezTo>
                <a:close/>
              </a:path>
            </a:pathLst>
          </a:custGeom>
          <a:noFill/>
          <a:ln>
            <a:noFill/>
          </a:ln>
          <a:effectLst>
            <a:outerShdw blurRad="50800" rotWithShape="0" algn="tl" dir="2700000" dist="38100">
              <a:srgbClr val="000000">
                <a:alpha val="40000"/>
              </a:srgbClr>
            </a:outerShdw>
          </a:effectLst>
        </p:spPr>
      </p:pic>
      <p:sp>
        <p:nvSpPr>
          <p:cNvPr id="34" name="Google Shape;34;p3"/>
          <p:cNvSpPr/>
          <p:nvPr/>
        </p:nvSpPr>
        <p:spPr>
          <a:xfrm>
            <a:off x="0" y="0"/>
            <a:ext cx="6462300" cy="9144000"/>
          </a:xfrm>
          <a:prstGeom prst="rect">
            <a:avLst/>
          </a:prstGeom>
          <a:solidFill>
            <a:srgbClr val="FFFFFF"/>
          </a:solidFill>
          <a:ln cap="flat" cmpd="sng" w="9525">
            <a:solidFill>
              <a:srgbClr val="EFEFEF"/>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aphicFrame>
        <p:nvGraphicFramePr>
          <p:cNvPr id="35" name="Google Shape;35;p3"/>
          <p:cNvGraphicFramePr/>
          <p:nvPr/>
        </p:nvGraphicFramePr>
        <p:xfrm>
          <a:off x="117175" y="214725"/>
          <a:ext cx="3000000" cy="3000000"/>
        </p:xfrm>
        <a:graphic>
          <a:graphicData uri="http://schemas.openxmlformats.org/drawingml/2006/table">
            <a:tbl>
              <a:tblPr>
                <a:noFill/>
                <a:tableStyleId>{F57E0604-51D3-412F-8316-FB91E66B752B}</a:tableStyleId>
              </a:tblPr>
              <a:tblGrid>
                <a:gridCol w="444675"/>
                <a:gridCol w="5806250"/>
              </a:tblGrid>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29BC0"/>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29BC0"/>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29BC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29BC0"/>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29BC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29BC0"/>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29BC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29BC0"/>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29BC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29BC0"/>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29BC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29BC0"/>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29BC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29BC0"/>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29BC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29BC0"/>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29BC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29BC0"/>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29BC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29BC0"/>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29BC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29BC0"/>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29BC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29BC0"/>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29BC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29BC0"/>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29BC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29BC0"/>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29BC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29BC0"/>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29BC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29BC0"/>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29BC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29BC0"/>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29BC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29BC0"/>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29BC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29BC0"/>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729BC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729BC0"/>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36" name="Google Shape;36;p3"/>
          <p:cNvSpPr/>
          <p:nvPr/>
        </p:nvSpPr>
        <p:spPr>
          <a:xfrm>
            <a:off x="226" y="548750"/>
            <a:ext cx="6367800" cy="613800"/>
          </a:xfrm>
          <a:prstGeom prst="rect">
            <a:avLst/>
          </a:prstGeom>
          <a:solidFill>
            <a:srgbClr val="729B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7" name="Google Shape;37;p3"/>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lvl1pPr lvl="0" algn="r">
              <a:spcBef>
                <a:spcPts val="0"/>
              </a:spcBef>
              <a:spcAft>
                <a:spcPts val="0"/>
              </a:spcAft>
              <a:buClr>
                <a:srgbClr val="FFFFFF"/>
              </a:buClr>
              <a:buSzPts val="3700"/>
              <a:buNone/>
              <a:defRPr b="1">
                <a:solidFill>
                  <a:srgbClr val="FFFFFF"/>
                </a:solidFill>
              </a:defRPr>
            </a:lvl1pPr>
            <a:lvl2pPr lvl="1" algn="r">
              <a:spcBef>
                <a:spcPts val="0"/>
              </a:spcBef>
              <a:spcAft>
                <a:spcPts val="0"/>
              </a:spcAft>
              <a:buSzPts val="3700"/>
              <a:buNone/>
              <a:defRPr/>
            </a:lvl2pPr>
            <a:lvl3pPr lvl="2" algn="r">
              <a:spcBef>
                <a:spcPts val="0"/>
              </a:spcBef>
              <a:spcAft>
                <a:spcPts val="0"/>
              </a:spcAft>
              <a:buSzPts val="3700"/>
              <a:buNone/>
              <a:defRPr/>
            </a:lvl3pPr>
            <a:lvl4pPr lvl="3" algn="r">
              <a:spcBef>
                <a:spcPts val="0"/>
              </a:spcBef>
              <a:spcAft>
                <a:spcPts val="0"/>
              </a:spcAft>
              <a:buSzPts val="3700"/>
              <a:buNone/>
              <a:defRPr/>
            </a:lvl4pPr>
            <a:lvl5pPr lvl="4" algn="r">
              <a:spcBef>
                <a:spcPts val="0"/>
              </a:spcBef>
              <a:spcAft>
                <a:spcPts val="0"/>
              </a:spcAft>
              <a:buSzPts val="3700"/>
              <a:buNone/>
              <a:defRPr/>
            </a:lvl5pPr>
            <a:lvl6pPr lvl="5" algn="r">
              <a:spcBef>
                <a:spcPts val="0"/>
              </a:spcBef>
              <a:spcAft>
                <a:spcPts val="0"/>
              </a:spcAft>
              <a:buSzPts val="3700"/>
              <a:buNone/>
              <a:defRPr/>
            </a:lvl6pPr>
            <a:lvl7pPr lvl="6" algn="r">
              <a:spcBef>
                <a:spcPts val="0"/>
              </a:spcBef>
              <a:spcAft>
                <a:spcPts val="0"/>
              </a:spcAft>
              <a:buSzPts val="3700"/>
              <a:buNone/>
              <a:defRPr/>
            </a:lvl7pPr>
            <a:lvl8pPr lvl="7" algn="r">
              <a:spcBef>
                <a:spcPts val="0"/>
              </a:spcBef>
              <a:spcAft>
                <a:spcPts val="0"/>
              </a:spcAft>
              <a:buSzPts val="3700"/>
              <a:buNone/>
              <a:defRPr/>
            </a:lvl8pPr>
            <a:lvl9pPr lvl="8" algn="r">
              <a:spcBef>
                <a:spcPts val="0"/>
              </a:spcBef>
              <a:spcAft>
                <a:spcPts val="0"/>
              </a:spcAft>
              <a:buSzPts val="3700"/>
              <a:buNone/>
              <a:defRPr/>
            </a:lvl9pPr>
          </a:lstStyle>
          <a:p/>
        </p:txBody>
      </p:sp>
      <p:sp>
        <p:nvSpPr>
          <p:cNvPr id="38" name="Google Shape;38;p3"/>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lvl1pPr indent="-381000" lvl="0" marL="457200">
              <a:spcBef>
                <a:spcPts val="0"/>
              </a:spcBef>
              <a:spcAft>
                <a:spcPts val="0"/>
              </a:spcAft>
              <a:buSzPts val="24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39" name="Google Shape;39;p3"/>
          <p:cNvSpPr txBox="1"/>
          <p:nvPr/>
        </p:nvSpPr>
        <p:spPr>
          <a:xfrm rot="5400000">
            <a:off x="-679350" y="8164225"/>
            <a:ext cx="1579800" cy="373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100">
                <a:solidFill>
                  <a:srgbClr val="729BC0"/>
                </a:solidFill>
                <a:latin typeface="Barlow Condensed"/>
                <a:ea typeface="Barlow Condensed"/>
                <a:cs typeface="Barlow Condensed"/>
                <a:sym typeface="Barlow Condensed"/>
              </a:rPr>
              <a:t>SLIDESMANIA.COM</a:t>
            </a:r>
            <a:endParaRPr sz="1100">
              <a:solidFill>
                <a:srgbClr val="729BC0"/>
              </a:solidFill>
              <a:latin typeface="Barlow Condensed"/>
              <a:ea typeface="Barlow Condensed"/>
              <a:cs typeface="Barlow Condensed"/>
              <a:sym typeface="Barlow Condense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olet">
  <p:cSld name="CUSTOM_2">
    <p:spTree>
      <p:nvGrpSpPr>
        <p:cNvPr id="40" name="Shape 40"/>
        <p:cNvGrpSpPr/>
        <p:nvPr/>
      </p:nvGrpSpPr>
      <p:grpSpPr>
        <a:xfrm>
          <a:off x="0" y="0"/>
          <a:ext cx="0" cy="0"/>
          <a:chOff x="0" y="0"/>
          <a:chExt cx="0" cy="0"/>
        </a:xfrm>
      </p:grpSpPr>
      <p:pic>
        <p:nvPicPr>
          <p:cNvPr descr="A picture containing person, standing, holding, water&#10;&#10;Description automatically generated" id="41" name="Google Shape;41;p4"/>
          <p:cNvPicPr preferRelativeResize="0"/>
          <p:nvPr/>
        </p:nvPicPr>
        <p:blipFill rotWithShape="1">
          <a:blip r:embed="rId2">
            <a:alphaModFix/>
          </a:blip>
          <a:srcRect b="87542" l="92081" r="0" t="0"/>
          <a:stretch/>
        </p:blipFill>
        <p:spPr>
          <a:xfrm>
            <a:off x="6327159" y="0"/>
            <a:ext cx="543117" cy="1139266"/>
          </a:xfrm>
          <a:custGeom>
            <a:rect b="b" l="l" r="r" t="t"/>
            <a:pathLst>
              <a:path extrusionOk="0" h="1144991" w="543117">
                <a:moveTo>
                  <a:pt x="90516" y="0"/>
                </a:moveTo>
                <a:lnTo>
                  <a:pt x="452601" y="0"/>
                </a:lnTo>
                <a:lnTo>
                  <a:pt x="487831" y="7113"/>
                </a:lnTo>
                <a:cubicBezTo>
                  <a:pt x="520320" y="20855"/>
                  <a:pt x="543117" y="53025"/>
                  <a:pt x="543117" y="90520"/>
                </a:cubicBezTo>
                <a:lnTo>
                  <a:pt x="543117" y="1054470"/>
                </a:lnTo>
                <a:cubicBezTo>
                  <a:pt x="543117" y="1104463"/>
                  <a:pt x="502589" y="1144991"/>
                  <a:pt x="452596" y="1144991"/>
                </a:cubicBezTo>
                <a:lnTo>
                  <a:pt x="90521" y="1144991"/>
                </a:lnTo>
                <a:cubicBezTo>
                  <a:pt x="40528" y="1144991"/>
                  <a:pt x="0" y="1104463"/>
                  <a:pt x="0" y="1054470"/>
                </a:cubicBezTo>
                <a:lnTo>
                  <a:pt x="0" y="90520"/>
                </a:lnTo>
                <a:cubicBezTo>
                  <a:pt x="0" y="53025"/>
                  <a:pt x="22797" y="20855"/>
                  <a:pt x="55287" y="7113"/>
                </a:cubicBezTo>
                <a:close/>
              </a:path>
            </a:pathLst>
          </a:custGeom>
          <a:noFill/>
          <a:ln>
            <a:noFill/>
          </a:ln>
          <a:effectLst>
            <a:outerShdw blurRad="50800" rotWithShape="0" algn="tl" dir="2700000" dist="38100">
              <a:srgbClr val="000000">
                <a:alpha val="40000"/>
              </a:srgbClr>
            </a:outerShdw>
          </a:effectLst>
        </p:spPr>
      </p:pic>
      <p:pic>
        <p:nvPicPr>
          <p:cNvPr descr="A picture containing court, player, standing, person&#10;&#10;Description automatically generated" id="42" name="Google Shape;42;p4"/>
          <p:cNvPicPr preferRelativeResize="0"/>
          <p:nvPr/>
        </p:nvPicPr>
        <p:blipFill rotWithShape="1">
          <a:blip r:embed="rId3">
            <a:alphaModFix/>
          </a:blip>
          <a:srcRect b="66" l="92081" r="0" t="87411"/>
          <a:stretch/>
        </p:blipFill>
        <p:spPr>
          <a:xfrm>
            <a:off x="6327159" y="8005882"/>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grass, court, standing, person&#10;&#10;Description automatically generated" id="43" name="Google Shape;43;p4"/>
          <p:cNvPicPr preferRelativeResize="0"/>
          <p:nvPr/>
        </p:nvPicPr>
        <p:blipFill rotWithShape="1">
          <a:blip r:embed="rId4">
            <a:alphaModFix/>
          </a:blip>
          <a:srcRect b="12037" l="92081" r="0" t="75441"/>
          <a:stretch/>
        </p:blipFill>
        <p:spPr>
          <a:xfrm>
            <a:off x="6327159" y="686218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walking, bird&#10;&#10;Description automatically generated" id="44" name="Google Shape;44;p4"/>
          <p:cNvPicPr preferRelativeResize="0"/>
          <p:nvPr/>
        </p:nvPicPr>
        <p:blipFill rotWithShape="1">
          <a:blip r:embed="rId5">
            <a:alphaModFix/>
          </a:blip>
          <a:srcRect b="24609" l="92081" r="0" t="62868"/>
          <a:stretch/>
        </p:blipFill>
        <p:spPr>
          <a:xfrm>
            <a:off x="6327159" y="5718489"/>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beach&#10;&#10;Description automatically generated" id="45" name="Google Shape;45;p4"/>
          <p:cNvPicPr preferRelativeResize="0"/>
          <p:nvPr/>
        </p:nvPicPr>
        <p:blipFill rotWithShape="1">
          <a:blip r:embed="rId6">
            <a:alphaModFix/>
          </a:blip>
          <a:srcRect b="37183" l="92081" r="0" t="50294"/>
          <a:stretch/>
        </p:blipFill>
        <p:spPr>
          <a:xfrm>
            <a:off x="6327159" y="4574791"/>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racket, court, holding, ball&#10;&#10;Description automatically generated" id="46" name="Google Shape;46;p4"/>
          <p:cNvPicPr preferRelativeResize="0"/>
          <p:nvPr/>
        </p:nvPicPr>
        <p:blipFill rotWithShape="1">
          <a:blip r:embed="rId7">
            <a:alphaModFix/>
          </a:blip>
          <a:srcRect b="49756" l="92081" r="0" t="37721"/>
          <a:stretch/>
        </p:blipFill>
        <p:spPr>
          <a:xfrm>
            <a:off x="6327159" y="3431093"/>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purple background&#10;&#10;Description automatically generated" id="47" name="Google Shape;47;p4"/>
          <p:cNvPicPr preferRelativeResize="0"/>
          <p:nvPr/>
        </p:nvPicPr>
        <p:blipFill rotWithShape="1">
          <a:blip r:embed="rId8">
            <a:alphaModFix/>
          </a:blip>
          <a:srcRect b="62331" l="92081" r="0" t="25146"/>
          <a:stretch/>
        </p:blipFill>
        <p:spPr>
          <a:xfrm>
            <a:off x="6327159" y="2287395"/>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layer, blue&#10;&#10;Description automatically generated" id="48" name="Google Shape;48;p4"/>
          <p:cNvPicPr preferRelativeResize="0"/>
          <p:nvPr/>
        </p:nvPicPr>
        <p:blipFill rotWithShape="1">
          <a:blip r:embed="rId9">
            <a:alphaModFix/>
          </a:blip>
          <a:srcRect b="0" l="0" r="0" t="0"/>
          <a:stretch/>
        </p:blipFill>
        <p:spPr>
          <a:xfrm>
            <a:off x="-42959" y="-27684"/>
            <a:ext cx="7014600" cy="9285300"/>
          </a:xfrm>
          <a:prstGeom prst="rect">
            <a:avLst/>
          </a:prstGeom>
          <a:noFill/>
          <a:ln>
            <a:noFill/>
          </a:ln>
        </p:spPr>
      </p:pic>
      <p:sp>
        <p:nvSpPr>
          <p:cNvPr id="49" name="Google Shape;49;p4"/>
          <p:cNvSpPr/>
          <p:nvPr/>
        </p:nvSpPr>
        <p:spPr>
          <a:xfrm>
            <a:off x="0" y="5518725"/>
            <a:ext cx="6447600" cy="3138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 name="Google Shape;50;p4"/>
          <p:cNvPicPr preferRelativeResize="0"/>
          <p:nvPr/>
        </p:nvPicPr>
        <p:blipFill rotWithShape="1">
          <a:blip r:embed="rId10">
            <a:alphaModFix/>
          </a:blip>
          <a:srcRect b="0" l="0" r="0" t="0"/>
          <a:stretch/>
        </p:blipFill>
        <p:spPr>
          <a:xfrm>
            <a:off x="167975" y="0"/>
            <a:ext cx="225575" cy="9290876"/>
          </a:xfrm>
          <a:prstGeom prst="rect">
            <a:avLst/>
          </a:prstGeom>
          <a:noFill/>
          <a:ln>
            <a:noFill/>
          </a:ln>
        </p:spPr>
      </p:pic>
      <p:sp>
        <p:nvSpPr>
          <p:cNvPr id="51" name="Google Shape;51;p4"/>
          <p:cNvSpPr txBox="1"/>
          <p:nvPr>
            <p:ph type="title"/>
          </p:nvPr>
        </p:nvSpPr>
        <p:spPr>
          <a:xfrm>
            <a:off x="604700" y="5744075"/>
            <a:ext cx="5722500" cy="2637900"/>
          </a:xfrm>
          <a:prstGeom prst="rect">
            <a:avLst/>
          </a:prstGeom>
        </p:spPr>
        <p:txBody>
          <a:bodyPr anchorCtr="0" anchor="ctr" bIns="121875" lIns="121875" spcFirstLastPara="1" rIns="121875" wrap="square" tIns="121875">
            <a:noAutofit/>
          </a:bodyPr>
          <a:lstStyle>
            <a:lvl1pPr lvl="0" rtl="0" algn="r">
              <a:spcBef>
                <a:spcPts val="0"/>
              </a:spcBef>
              <a:spcAft>
                <a:spcPts val="0"/>
              </a:spcAft>
              <a:buClr>
                <a:srgbClr val="645FAE"/>
              </a:buClr>
              <a:buSzPts val="5000"/>
              <a:buNone/>
              <a:defRPr b="1" sz="5000">
                <a:solidFill>
                  <a:srgbClr val="645FAE"/>
                </a:solidFill>
              </a:defRPr>
            </a:lvl1pPr>
            <a:lvl2pPr lvl="1" rtl="0">
              <a:spcBef>
                <a:spcPts val="0"/>
              </a:spcBef>
              <a:spcAft>
                <a:spcPts val="0"/>
              </a:spcAft>
              <a:buClr>
                <a:srgbClr val="729BC0"/>
              </a:buClr>
              <a:buSzPts val="5000"/>
              <a:buNone/>
              <a:defRPr b="1" sz="5000">
                <a:solidFill>
                  <a:srgbClr val="729BC0"/>
                </a:solidFill>
              </a:defRPr>
            </a:lvl2pPr>
            <a:lvl3pPr lvl="2" rtl="0">
              <a:spcBef>
                <a:spcPts val="0"/>
              </a:spcBef>
              <a:spcAft>
                <a:spcPts val="0"/>
              </a:spcAft>
              <a:buClr>
                <a:srgbClr val="729BC0"/>
              </a:buClr>
              <a:buSzPts val="5000"/>
              <a:buNone/>
              <a:defRPr b="1" sz="5000">
                <a:solidFill>
                  <a:srgbClr val="729BC0"/>
                </a:solidFill>
              </a:defRPr>
            </a:lvl3pPr>
            <a:lvl4pPr lvl="3" rtl="0">
              <a:spcBef>
                <a:spcPts val="0"/>
              </a:spcBef>
              <a:spcAft>
                <a:spcPts val="0"/>
              </a:spcAft>
              <a:buClr>
                <a:srgbClr val="729BC0"/>
              </a:buClr>
              <a:buSzPts val="5000"/>
              <a:buNone/>
              <a:defRPr b="1" sz="5000">
                <a:solidFill>
                  <a:srgbClr val="729BC0"/>
                </a:solidFill>
              </a:defRPr>
            </a:lvl4pPr>
            <a:lvl5pPr lvl="4" rtl="0">
              <a:spcBef>
                <a:spcPts val="0"/>
              </a:spcBef>
              <a:spcAft>
                <a:spcPts val="0"/>
              </a:spcAft>
              <a:buClr>
                <a:srgbClr val="729BC0"/>
              </a:buClr>
              <a:buSzPts val="5000"/>
              <a:buNone/>
              <a:defRPr b="1" sz="5000">
                <a:solidFill>
                  <a:srgbClr val="729BC0"/>
                </a:solidFill>
              </a:defRPr>
            </a:lvl5pPr>
            <a:lvl6pPr lvl="5" rtl="0">
              <a:spcBef>
                <a:spcPts val="0"/>
              </a:spcBef>
              <a:spcAft>
                <a:spcPts val="0"/>
              </a:spcAft>
              <a:buClr>
                <a:srgbClr val="729BC0"/>
              </a:buClr>
              <a:buSzPts val="5000"/>
              <a:buNone/>
              <a:defRPr b="1" sz="5000">
                <a:solidFill>
                  <a:srgbClr val="729BC0"/>
                </a:solidFill>
              </a:defRPr>
            </a:lvl6pPr>
            <a:lvl7pPr lvl="6" rtl="0">
              <a:spcBef>
                <a:spcPts val="0"/>
              </a:spcBef>
              <a:spcAft>
                <a:spcPts val="0"/>
              </a:spcAft>
              <a:buClr>
                <a:srgbClr val="729BC0"/>
              </a:buClr>
              <a:buSzPts val="5000"/>
              <a:buNone/>
              <a:defRPr b="1" sz="5000">
                <a:solidFill>
                  <a:srgbClr val="729BC0"/>
                </a:solidFill>
              </a:defRPr>
            </a:lvl7pPr>
            <a:lvl8pPr lvl="7" rtl="0">
              <a:spcBef>
                <a:spcPts val="0"/>
              </a:spcBef>
              <a:spcAft>
                <a:spcPts val="0"/>
              </a:spcAft>
              <a:buClr>
                <a:srgbClr val="729BC0"/>
              </a:buClr>
              <a:buSzPts val="5000"/>
              <a:buNone/>
              <a:defRPr b="1" sz="5000">
                <a:solidFill>
                  <a:srgbClr val="729BC0"/>
                </a:solidFill>
              </a:defRPr>
            </a:lvl8pPr>
            <a:lvl9pPr lvl="8" rtl="0">
              <a:spcBef>
                <a:spcPts val="0"/>
              </a:spcBef>
              <a:spcAft>
                <a:spcPts val="0"/>
              </a:spcAft>
              <a:buClr>
                <a:srgbClr val="729BC0"/>
              </a:buClr>
              <a:buSzPts val="5000"/>
              <a:buNone/>
              <a:defRPr b="1" sz="5000">
                <a:solidFill>
                  <a:srgbClr val="729BC0"/>
                </a:solidFill>
              </a:defRPr>
            </a:lvl9pPr>
          </a:lstStyle>
          <a:p/>
        </p:txBody>
      </p:sp>
      <p:sp>
        <p:nvSpPr>
          <p:cNvPr id="52" name="Google Shape;52;p4"/>
          <p:cNvSpPr txBox="1"/>
          <p:nvPr/>
        </p:nvSpPr>
        <p:spPr>
          <a:xfrm rot="5400000">
            <a:off x="-679350" y="6204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Barlow Condensed"/>
                <a:ea typeface="Barlow Condensed"/>
                <a:cs typeface="Barlow Condensed"/>
                <a:sym typeface="Barlow Condensed"/>
              </a:rPr>
              <a:t>SLIDESMANIA.COM</a:t>
            </a:r>
            <a:endParaRPr sz="1100">
              <a:solidFill>
                <a:srgbClr val="FFFFFF"/>
              </a:solidFill>
              <a:latin typeface="Barlow Condensed"/>
              <a:ea typeface="Barlow Condensed"/>
              <a:cs typeface="Barlow Condensed"/>
              <a:sym typeface="Barlow Condense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olet sheet">
  <p:cSld name="CUSTOM_3">
    <p:spTree>
      <p:nvGrpSpPr>
        <p:cNvPr id="53" name="Shape 53"/>
        <p:cNvGrpSpPr/>
        <p:nvPr/>
      </p:nvGrpSpPr>
      <p:grpSpPr>
        <a:xfrm>
          <a:off x="0" y="0"/>
          <a:ext cx="0" cy="0"/>
          <a:chOff x="0" y="0"/>
          <a:chExt cx="0" cy="0"/>
        </a:xfrm>
      </p:grpSpPr>
      <p:pic>
        <p:nvPicPr>
          <p:cNvPr descr="A picture containing court, player, standing, person&#10;&#10;Description automatically generated" id="54" name="Google Shape;54;p5"/>
          <p:cNvPicPr preferRelativeResize="0"/>
          <p:nvPr/>
        </p:nvPicPr>
        <p:blipFill rotWithShape="1">
          <a:blip r:embed="rId2">
            <a:alphaModFix/>
          </a:blip>
          <a:srcRect b="66" l="92081" r="0" t="87411"/>
          <a:stretch/>
        </p:blipFill>
        <p:spPr>
          <a:xfrm>
            <a:off x="6327159" y="8005882"/>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grass, court, standing, person&#10;&#10;Description automatically generated" id="55" name="Google Shape;55;p5"/>
          <p:cNvPicPr preferRelativeResize="0"/>
          <p:nvPr/>
        </p:nvPicPr>
        <p:blipFill rotWithShape="1">
          <a:blip r:embed="rId3">
            <a:alphaModFix/>
          </a:blip>
          <a:srcRect b="12037" l="92081" r="0" t="75441"/>
          <a:stretch/>
        </p:blipFill>
        <p:spPr>
          <a:xfrm>
            <a:off x="6327159" y="686218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walking, bird&#10;&#10;Description automatically generated" id="56" name="Google Shape;56;p5"/>
          <p:cNvPicPr preferRelativeResize="0"/>
          <p:nvPr/>
        </p:nvPicPr>
        <p:blipFill rotWithShape="1">
          <a:blip r:embed="rId4">
            <a:alphaModFix/>
          </a:blip>
          <a:srcRect b="24609" l="92081" r="0" t="62868"/>
          <a:stretch/>
        </p:blipFill>
        <p:spPr>
          <a:xfrm>
            <a:off x="6327159" y="5718489"/>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beach&#10;&#10;Description automatically generated" id="57" name="Google Shape;57;p5"/>
          <p:cNvPicPr preferRelativeResize="0"/>
          <p:nvPr/>
        </p:nvPicPr>
        <p:blipFill rotWithShape="1">
          <a:blip r:embed="rId5">
            <a:alphaModFix/>
          </a:blip>
          <a:srcRect b="37183" l="92081" r="0" t="50294"/>
          <a:stretch/>
        </p:blipFill>
        <p:spPr>
          <a:xfrm>
            <a:off x="6327159" y="4574791"/>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racket, court, holding, ball&#10;&#10;Description automatically generated" id="58" name="Google Shape;58;p5"/>
          <p:cNvPicPr preferRelativeResize="0"/>
          <p:nvPr/>
        </p:nvPicPr>
        <p:blipFill rotWithShape="1">
          <a:blip r:embed="rId6">
            <a:alphaModFix/>
          </a:blip>
          <a:srcRect b="49756" l="92081" r="0" t="37721"/>
          <a:stretch/>
        </p:blipFill>
        <p:spPr>
          <a:xfrm>
            <a:off x="6327159" y="3431093"/>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purple background&#10;&#10;Description automatically generated" id="59" name="Google Shape;59;p5"/>
          <p:cNvPicPr preferRelativeResize="0"/>
          <p:nvPr/>
        </p:nvPicPr>
        <p:blipFill rotWithShape="1">
          <a:blip r:embed="rId7">
            <a:alphaModFix/>
          </a:blip>
          <a:srcRect b="62331" l="92081" r="0" t="25146"/>
          <a:stretch/>
        </p:blipFill>
        <p:spPr>
          <a:xfrm>
            <a:off x="6327159" y="2287395"/>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holding, player, court&#10;&#10;Description automatically generated" id="60" name="Google Shape;60;p5"/>
          <p:cNvPicPr preferRelativeResize="0"/>
          <p:nvPr/>
        </p:nvPicPr>
        <p:blipFill rotWithShape="1">
          <a:blip r:embed="rId8">
            <a:alphaModFix/>
          </a:blip>
          <a:srcRect b="74905" l="92081" r="0" t="12573"/>
          <a:stretch/>
        </p:blipFill>
        <p:spPr>
          <a:xfrm>
            <a:off x="6327159" y="114369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holding, water&#10;&#10;Description automatically generated" id="61" name="Google Shape;61;p5"/>
          <p:cNvPicPr preferRelativeResize="0"/>
          <p:nvPr/>
        </p:nvPicPr>
        <p:blipFill rotWithShape="1">
          <a:blip r:embed="rId9">
            <a:alphaModFix/>
          </a:blip>
          <a:srcRect b="87542" l="92081" r="0" t="0"/>
          <a:stretch/>
        </p:blipFill>
        <p:spPr>
          <a:xfrm>
            <a:off x="6327159" y="0"/>
            <a:ext cx="543117" cy="1139266"/>
          </a:xfrm>
          <a:custGeom>
            <a:rect b="b" l="l" r="r" t="t"/>
            <a:pathLst>
              <a:path extrusionOk="0" h="1144991" w="543117">
                <a:moveTo>
                  <a:pt x="90516" y="0"/>
                </a:moveTo>
                <a:lnTo>
                  <a:pt x="452601" y="0"/>
                </a:lnTo>
                <a:lnTo>
                  <a:pt x="487831" y="7113"/>
                </a:lnTo>
                <a:cubicBezTo>
                  <a:pt x="520320" y="20855"/>
                  <a:pt x="543117" y="53025"/>
                  <a:pt x="543117" y="90520"/>
                </a:cubicBezTo>
                <a:lnTo>
                  <a:pt x="543117" y="1054470"/>
                </a:lnTo>
                <a:cubicBezTo>
                  <a:pt x="543117" y="1104463"/>
                  <a:pt x="502589" y="1144991"/>
                  <a:pt x="452596" y="1144991"/>
                </a:cubicBezTo>
                <a:lnTo>
                  <a:pt x="90521" y="1144991"/>
                </a:lnTo>
                <a:cubicBezTo>
                  <a:pt x="40528" y="1144991"/>
                  <a:pt x="0" y="1104463"/>
                  <a:pt x="0" y="1054470"/>
                </a:cubicBezTo>
                <a:lnTo>
                  <a:pt x="0" y="90520"/>
                </a:lnTo>
                <a:cubicBezTo>
                  <a:pt x="0" y="53025"/>
                  <a:pt x="22797" y="20855"/>
                  <a:pt x="55287" y="7113"/>
                </a:cubicBezTo>
                <a:close/>
              </a:path>
            </a:pathLst>
          </a:custGeom>
          <a:noFill/>
          <a:ln>
            <a:noFill/>
          </a:ln>
          <a:effectLst>
            <a:outerShdw blurRad="50800" rotWithShape="0" algn="tl" dir="2700000" dist="38100">
              <a:srgbClr val="000000">
                <a:alpha val="40000"/>
              </a:srgbClr>
            </a:outerShdw>
          </a:effectLst>
        </p:spPr>
      </p:pic>
      <p:sp>
        <p:nvSpPr>
          <p:cNvPr id="62" name="Google Shape;62;p5"/>
          <p:cNvSpPr/>
          <p:nvPr/>
        </p:nvSpPr>
        <p:spPr>
          <a:xfrm>
            <a:off x="0" y="0"/>
            <a:ext cx="6462300" cy="9144000"/>
          </a:xfrm>
          <a:prstGeom prst="rect">
            <a:avLst/>
          </a:prstGeom>
          <a:solidFill>
            <a:srgbClr val="FFFFFF"/>
          </a:solidFill>
          <a:ln cap="flat" cmpd="sng" w="9525">
            <a:solidFill>
              <a:srgbClr val="EFEFEF"/>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aphicFrame>
        <p:nvGraphicFramePr>
          <p:cNvPr id="63" name="Google Shape;63;p5"/>
          <p:cNvGraphicFramePr/>
          <p:nvPr/>
        </p:nvGraphicFramePr>
        <p:xfrm>
          <a:off x="117175" y="214725"/>
          <a:ext cx="3000000" cy="3000000"/>
        </p:xfrm>
        <a:graphic>
          <a:graphicData uri="http://schemas.openxmlformats.org/drawingml/2006/table">
            <a:tbl>
              <a:tblPr>
                <a:noFill/>
                <a:tableStyleId>{F57E0604-51D3-412F-8316-FB91E66B752B}</a:tableStyleId>
              </a:tblPr>
              <a:tblGrid>
                <a:gridCol w="444675"/>
                <a:gridCol w="5806250"/>
              </a:tblGrid>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645FA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45FA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645FA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45FA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645FA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45FA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645FA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45FA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645FA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45FA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645FA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45FA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645FA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45FA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645FA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45FA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645FA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45FA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645FA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45FA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645FA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45FA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645FA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45FA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645FA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45FA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645FA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45FA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645FA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45FA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645FA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45FA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645FA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45FA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645FA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45FA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645FA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45FA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645FA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645FA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64" name="Google Shape;64;p5"/>
          <p:cNvSpPr/>
          <p:nvPr/>
        </p:nvSpPr>
        <p:spPr>
          <a:xfrm>
            <a:off x="226" y="548750"/>
            <a:ext cx="6367800" cy="613800"/>
          </a:xfrm>
          <a:prstGeom prst="rect">
            <a:avLst/>
          </a:prstGeom>
          <a:solidFill>
            <a:srgbClr val="645FA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65" name="Google Shape;65;p5"/>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lvl1pPr lvl="0" rtl="0" algn="r">
              <a:spcBef>
                <a:spcPts val="0"/>
              </a:spcBef>
              <a:spcAft>
                <a:spcPts val="0"/>
              </a:spcAft>
              <a:buClr>
                <a:srgbClr val="FFFFFF"/>
              </a:buClr>
              <a:buSzPts val="3700"/>
              <a:buNone/>
              <a:defRPr b="1">
                <a:solidFill>
                  <a:srgbClr val="FFFFFF"/>
                </a:solidFill>
              </a:defRPr>
            </a:lvl1pPr>
            <a:lvl2pPr lvl="1" rtl="0" algn="r">
              <a:spcBef>
                <a:spcPts val="0"/>
              </a:spcBef>
              <a:spcAft>
                <a:spcPts val="0"/>
              </a:spcAft>
              <a:buSzPts val="3700"/>
              <a:buNone/>
              <a:defRPr/>
            </a:lvl2pPr>
            <a:lvl3pPr lvl="2" rtl="0" algn="r">
              <a:spcBef>
                <a:spcPts val="0"/>
              </a:spcBef>
              <a:spcAft>
                <a:spcPts val="0"/>
              </a:spcAft>
              <a:buSzPts val="3700"/>
              <a:buNone/>
              <a:defRPr/>
            </a:lvl3pPr>
            <a:lvl4pPr lvl="3" rtl="0" algn="r">
              <a:spcBef>
                <a:spcPts val="0"/>
              </a:spcBef>
              <a:spcAft>
                <a:spcPts val="0"/>
              </a:spcAft>
              <a:buSzPts val="3700"/>
              <a:buNone/>
              <a:defRPr/>
            </a:lvl4pPr>
            <a:lvl5pPr lvl="4" rtl="0" algn="r">
              <a:spcBef>
                <a:spcPts val="0"/>
              </a:spcBef>
              <a:spcAft>
                <a:spcPts val="0"/>
              </a:spcAft>
              <a:buSzPts val="3700"/>
              <a:buNone/>
              <a:defRPr/>
            </a:lvl5pPr>
            <a:lvl6pPr lvl="5" rtl="0" algn="r">
              <a:spcBef>
                <a:spcPts val="0"/>
              </a:spcBef>
              <a:spcAft>
                <a:spcPts val="0"/>
              </a:spcAft>
              <a:buSzPts val="3700"/>
              <a:buNone/>
              <a:defRPr/>
            </a:lvl6pPr>
            <a:lvl7pPr lvl="6" rtl="0" algn="r">
              <a:spcBef>
                <a:spcPts val="0"/>
              </a:spcBef>
              <a:spcAft>
                <a:spcPts val="0"/>
              </a:spcAft>
              <a:buSzPts val="3700"/>
              <a:buNone/>
              <a:defRPr/>
            </a:lvl7pPr>
            <a:lvl8pPr lvl="7" rtl="0" algn="r">
              <a:spcBef>
                <a:spcPts val="0"/>
              </a:spcBef>
              <a:spcAft>
                <a:spcPts val="0"/>
              </a:spcAft>
              <a:buSzPts val="3700"/>
              <a:buNone/>
              <a:defRPr/>
            </a:lvl8pPr>
            <a:lvl9pPr lvl="8" rtl="0" algn="r">
              <a:spcBef>
                <a:spcPts val="0"/>
              </a:spcBef>
              <a:spcAft>
                <a:spcPts val="0"/>
              </a:spcAft>
              <a:buSzPts val="3700"/>
              <a:buNone/>
              <a:defRPr/>
            </a:lvl9pPr>
          </a:lstStyle>
          <a:p/>
        </p:txBody>
      </p:sp>
      <p:sp>
        <p:nvSpPr>
          <p:cNvPr id="66" name="Google Shape;66;p5"/>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lvl1pPr indent="-381000" lvl="0" marL="457200" rtl="0">
              <a:spcBef>
                <a:spcPts val="0"/>
              </a:spcBef>
              <a:spcAft>
                <a:spcPts val="0"/>
              </a:spcAft>
              <a:buSzPts val="2400"/>
              <a:buChar char="●"/>
              <a:defRPr/>
            </a:lvl1pPr>
            <a:lvl2pPr indent="-349250" lvl="1" marL="914400" rtl="0">
              <a:spcBef>
                <a:spcPts val="210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67" name="Google Shape;67;p5"/>
          <p:cNvSpPr txBox="1"/>
          <p:nvPr/>
        </p:nvSpPr>
        <p:spPr>
          <a:xfrm rot="5400000">
            <a:off x="-679350" y="8164225"/>
            <a:ext cx="1579800" cy="373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100">
                <a:solidFill>
                  <a:srgbClr val="645FAE"/>
                </a:solidFill>
                <a:latin typeface="Barlow Condensed"/>
                <a:ea typeface="Barlow Condensed"/>
                <a:cs typeface="Barlow Condensed"/>
                <a:sym typeface="Barlow Condensed"/>
              </a:rPr>
              <a:t>SLIDESMANIA.COM</a:t>
            </a:r>
            <a:endParaRPr sz="1100">
              <a:solidFill>
                <a:srgbClr val="645FAE"/>
              </a:solidFill>
              <a:latin typeface="Barlow Condensed"/>
              <a:ea typeface="Barlow Condensed"/>
              <a:cs typeface="Barlow Condensed"/>
              <a:sym typeface="Barlow Condense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
  <p:cSld name="CUSTOM_4">
    <p:spTree>
      <p:nvGrpSpPr>
        <p:cNvPr id="68" name="Shape 68"/>
        <p:cNvGrpSpPr/>
        <p:nvPr/>
      </p:nvGrpSpPr>
      <p:grpSpPr>
        <a:xfrm>
          <a:off x="0" y="0"/>
          <a:ext cx="0" cy="0"/>
          <a:chOff x="0" y="0"/>
          <a:chExt cx="0" cy="0"/>
        </a:xfrm>
      </p:grpSpPr>
      <p:pic>
        <p:nvPicPr>
          <p:cNvPr descr="A picture containing person, holding, player, court&#10;&#10;Description automatically generated" id="69" name="Google Shape;69;p6"/>
          <p:cNvPicPr preferRelativeResize="0"/>
          <p:nvPr/>
        </p:nvPicPr>
        <p:blipFill rotWithShape="1">
          <a:blip r:embed="rId2">
            <a:alphaModFix/>
          </a:blip>
          <a:srcRect b="74905" l="92081" r="0" t="12573"/>
          <a:stretch/>
        </p:blipFill>
        <p:spPr>
          <a:xfrm>
            <a:off x="6327159" y="114369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court, player, standing, person&#10;&#10;Description automatically generated" id="70" name="Google Shape;70;p6"/>
          <p:cNvPicPr preferRelativeResize="0"/>
          <p:nvPr/>
        </p:nvPicPr>
        <p:blipFill rotWithShape="1">
          <a:blip r:embed="rId3">
            <a:alphaModFix/>
          </a:blip>
          <a:srcRect b="66" l="92081" r="0" t="87411"/>
          <a:stretch/>
        </p:blipFill>
        <p:spPr>
          <a:xfrm>
            <a:off x="6327159" y="8005882"/>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grass, court, standing, person&#10;&#10;Description automatically generated" id="71" name="Google Shape;71;p6"/>
          <p:cNvPicPr preferRelativeResize="0"/>
          <p:nvPr/>
        </p:nvPicPr>
        <p:blipFill rotWithShape="1">
          <a:blip r:embed="rId4">
            <a:alphaModFix/>
          </a:blip>
          <a:srcRect b="12037" l="92081" r="0" t="75441"/>
          <a:stretch/>
        </p:blipFill>
        <p:spPr>
          <a:xfrm>
            <a:off x="6327159" y="686218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walking, bird&#10;&#10;Description automatically generated" id="72" name="Google Shape;72;p6"/>
          <p:cNvPicPr preferRelativeResize="0"/>
          <p:nvPr/>
        </p:nvPicPr>
        <p:blipFill rotWithShape="1">
          <a:blip r:embed="rId5">
            <a:alphaModFix/>
          </a:blip>
          <a:srcRect b="24609" l="92081" r="0" t="62868"/>
          <a:stretch/>
        </p:blipFill>
        <p:spPr>
          <a:xfrm>
            <a:off x="6327159" y="5718489"/>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beach&#10;&#10;Description automatically generated" id="73" name="Google Shape;73;p6"/>
          <p:cNvPicPr preferRelativeResize="0"/>
          <p:nvPr/>
        </p:nvPicPr>
        <p:blipFill rotWithShape="1">
          <a:blip r:embed="rId6">
            <a:alphaModFix/>
          </a:blip>
          <a:srcRect b="37183" l="92081" r="0" t="50294"/>
          <a:stretch/>
        </p:blipFill>
        <p:spPr>
          <a:xfrm>
            <a:off x="6327159" y="4574791"/>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racket, court, holding, ball&#10;&#10;Description automatically generated" id="74" name="Google Shape;74;p6"/>
          <p:cNvPicPr preferRelativeResize="0"/>
          <p:nvPr/>
        </p:nvPicPr>
        <p:blipFill rotWithShape="1">
          <a:blip r:embed="rId7">
            <a:alphaModFix/>
          </a:blip>
          <a:srcRect b="49756" l="92081" r="0" t="37721"/>
          <a:stretch/>
        </p:blipFill>
        <p:spPr>
          <a:xfrm>
            <a:off x="6327159" y="3431093"/>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holding, water&#10;&#10;Description automatically generated" id="75" name="Google Shape;75;p6"/>
          <p:cNvPicPr preferRelativeResize="0"/>
          <p:nvPr/>
        </p:nvPicPr>
        <p:blipFill rotWithShape="1">
          <a:blip r:embed="rId8">
            <a:alphaModFix/>
          </a:blip>
          <a:srcRect b="87542" l="92081" r="0" t="0"/>
          <a:stretch/>
        </p:blipFill>
        <p:spPr>
          <a:xfrm>
            <a:off x="6327159" y="0"/>
            <a:ext cx="543117" cy="1139266"/>
          </a:xfrm>
          <a:custGeom>
            <a:rect b="b" l="l" r="r" t="t"/>
            <a:pathLst>
              <a:path extrusionOk="0" h="1144991" w="543117">
                <a:moveTo>
                  <a:pt x="90516" y="0"/>
                </a:moveTo>
                <a:lnTo>
                  <a:pt x="452601" y="0"/>
                </a:lnTo>
                <a:lnTo>
                  <a:pt x="487831" y="7113"/>
                </a:lnTo>
                <a:cubicBezTo>
                  <a:pt x="520320" y="20855"/>
                  <a:pt x="543117" y="53025"/>
                  <a:pt x="543117" y="90520"/>
                </a:cubicBezTo>
                <a:lnTo>
                  <a:pt x="543117" y="1054470"/>
                </a:lnTo>
                <a:cubicBezTo>
                  <a:pt x="543117" y="1104463"/>
                  <a:pt x="502589" y="1144991"/>
                  <a:pt x="452596" y="1144991"/>
                </a:cubicBezTo>
                <a:lnTo>
                  <a:pt x="90521" y="1144991"/>
                </a:lnTo>
                <a:cubicBezTo>
                  <a:pt x="40528" y="1144991"/>
                  <a:pt x="0" y="1104463"/>
                  <a:pt x="0" y="1054470"/>
                </a:cubicBezTo>
                <a:lnTo>
                  <a:pt x="0" y="90520"/>
                </a:lnTo>
                <a:cubicBezTo>
                  <a:pt x="0" y="53025"/>
                  <a:pt x="22797" y="20855"/>
                  <a:pt x="55287" y="7113"/>
                </a:cubicBezTo>
                <a:close/>
              </a:path>
            </a:pathLst>
          </a:custGeom>
          <a:noFill/>
          <a:ln>
            <a:noFill/>
          </a:ln>
          <a:effectLst>
            <a:outerShdw blurRad="50800" rotWithShape="0" algn="tl" dir="2700000" dist="38100">
              <a:srgbClr val="000000">
                <a:alpha val="40000"/>
              </a:srgbClr>
            </a:outerShdw>
          </a:effectLst>
        </p:spPr>
      </p:pic>
      <p:pic>
        <p:nvPicPr>
          <p:cNvPr descr="A picture containing purple&#10;&#10;Description automatically generated" id="76" name="Google Shape;76;p6"/>
          <p:cNvPicPr preferRelativeResize="0"/>
          <p:nvPr/>
        </p:nvPicPr>
        <p:blipFill rotWithShape="1">
          <a:blip r:embed="rId9">
            <a:alphaModFix/>
          </a:blip>
          <a:srcRect b="0" l="0" r="0" t="0"/>
          <a:stretch/>
        </p:blipFill>
        <p:spPr>
          <a:xfrm>
            <a:off x="-42959" y="-36392"/>
            <a:ext cx="7014493" cy="9301561"/>
          </a:xfrm>
          <a:prstGeom prst="rect">
            <a:avLst/>
          </a:prstGeom>
          <a:noFill/>
          <a:ln>
            <a:noFill/>
          </a:ln>
        </p:spPr>
      </p:pic>
      <p:sp>
        <p:nvSpPr>
          <p:cNvPr id="77" name="Google Shape;77;p6"/>
          <p:cNvSpPr/>
          <p:nvPr/>
        </p:nvSpPr>
        <p:spPr>
          <a:xfrm>
            <a:off x="0" y="5518725"/>
            <a:ext cx="6447600" cy="3138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 name="Google Shape;78;p6"/>
          <p:cNvPicPr preferRelativeResize="0"/>
          <p:nvPr/>
        </p:nvPicPr>
        <p:blipFill rotWithShape="1">
          <a:blip r:embed="rId10">
            <a:alphaModFix/>
          </a:blip>
          <a:srcRect b="0" l="0" r="0" t="0"/>
          <a:stretch/>
        </p:blipFill>
        <p:spPr>
          <a:xfrm>
            <a:off x="167975" y="0"/>
            <a:ext cx="225575" cy="9290876"/>
          </a:xfrm>
          <a:prstGeom prst="rect">
            <a:avLst/>
          </a:prstGeom>
          <a:noFill/>
          <a:ln>
            <a:noFill/>
          </a:ln>
        </p:spPr>
      </p:pic>
      <p:sp>
        <p:nvSpPr>
          <p:cNvPr id="79" name="Google Shape;79;p6"/>
          <p:cNvSpPr txBox="1"/>
          <p:nvPr>
            <p:ph type="title"/>
          </p:nvPr>
        </p:nvSpPr>
        <p:spPr>
          <a:xfrm>
            <a:off x="604700" y="5744075"/>
            <a:ext cx="5722500" cy="2637900"/>
          </a:xfrm>
          <a:prstGeom prst="rect">
            <a:avLst/>
          </a:prstGeom>
        </p:spPr>
        <p:txBody>
          <a:bodyPr anchorCtr="0" anchor="ctr" bIns="121875" lIns="121875" spcFirstLastPara="1" rIns="121875" wrap="square" tIns="121875">
            <a:noAutofit/>
          </a:bodyPr>
          <a:lstStyle>
            <a:lvl1pPr lvl="0" rtl="0" algn="r">
              <a:spcBef>
                <a:spcPts val="0"/>
              </a:spcBef>
              <a:spcAft>
                <a:spcPts val="0"/>
              </a:spcAft>
              <a:buClr>
                <a:srgbClr val="A66FC3"/>
              </a:buClr>
              <a:buSzPts val="5000"/>
              <a:buNone/>
              <a:defRPr b="1" sz="5000">
                <a:solidFill>
                  <a:srgbClr val="A66FC3"/>
                </a:solidFill>
              </a:defRPr>
            </a:lvl1pPr>
            <a:lvl2pPr lvl="1" rtl="0">
              <a:spcBef>
                <a:spcPts val="0"/>
              </a:spcBef>
              <a:spcAft>
                <a:spcPts val="0"/>
              </a:spcAft>
              <a:buClr>
                <a:srgbClr val="729BC0"/>
              </a:buClr>
              <a:buSzPts val="5000"/>
              <a:buNone/>
              <a:defRPr b="1" sz="5000">
                <a:solidFill>
                  <a:srgbClr val="729BC0"/>
                </a:solidFill>
              </a:defRPr>
            </a:lvl2pPr>
            <a:lvl3pPr lvl="2" rtl="0">
              <a:spcBef>
                <a:spcPts val="0"/>
              </a:spcBef>
              <a:spcAft>
                <a:spcPts val="0"/>
              </a:spcAft>
              <a:buClr>
                <a:srgbClr val="729BC0"/>
              </a:buClr>
              <a:buSzPts val="5000"/>
              <a:buNone/>
              <a:defRPr b="1" sz="5000">
                <a:solidFill>
                  <a:srgbClr val="729BC0"/>
                </a:solidFill>
              </a:defRPr>
            </a:lvl3pPr>
            <a:lvl4pPr lvl="3" rtl="0">
              <a:spcBef>
                <a:spcPts val="0"/>
              </a:spcBef>
              <a:spcAft>
                <a:spcPts val="0"/>
              </a:spcAft>
              <a:buClr>
                <a:srgbClr val="729BC0"/>
              </a:buClr>
              <a:buSzPts val="5000"/>
              <a:buNone/>
              <a:defRPr b="1" sz="5000">
                <a:solidFill>
                  <a:srgbClr val="729BC0"/>
                </a:solidFill>
              </a:defRPr>
            </a:lvl4pPr>
            <a:lvl5pPr lvl="4" rtl="0">
              <a:spcBef>
                <a:spcPts val="0"/>
              </a:spcBef>
              <a:spcAft>
                <a:spcPts val="0"/>
              </a:spcAft>
              <a:buClr>
                <a:srgbClr val="729BC0"/>
              </a:buClr>
              <a:buSzPts val="5000"/>
              <a:buNone/>
              <a:defRPr b="1" sz="5000">
                <a:solidFill>
                  <a:srgbClr val="729BC0"/>
                </a:solidFill>
              </a:defRPr>
            </a:lvl5pPr>
            <a:lvl6pPr lvl="5" rtl="0">
              <a:spcBef>
                <a:spcPts val="0"/>
              </a:spcBef>
              <a:spcAft>
                <a:spcPts val="0"/>
              </a:spcAft>
              <a:buClr>
                <a:srgbClr val="729BC0"/>
              </a:buClr>
              <a:buSzPts val="5000"/>
              <a:buNone/>
              <a:defRPr b="1" sz="5000">
                <a:solidFill>
                  <a:srgbClr val="729BC0"/>
                </a:solidFill>
              </a:defRPr>
            </a:lvl6pPr>
            <a:lvl7pPr lvl="6" rtl="0">
              <a:spcBef>
                <a:spcPts val="0"/>
              </a:spcBef>
              <a:spcAft>
                <a:spcPts val="0"/>
              </a:spcAft>
              <a:buClr>
                <a:srgbClr val="729BC0"/>
              </a:buClr>
              <a:buSzPts val="5000"/>
              <a:buNone/>
              <a:defRPr b="1" sz="5000">
                <a:solidFill>
                  <a:srgbClr val="729BC0"/>
                </a:solidFill>
              </a:defRPr>
            </a:lvl7pPr>
            <a:lvl8pPr lvl="7" rtl="0">
              <a:spcBef>
                <a:spcPts val="0"/>
              </a:spcBef>
              <a:spcAft>
                <a:spcPts val="0"/>
              </a:spcAft>
              <a:buClr>
                <a:srgbClr val="729BC0"/>
              </a:buClr>
              <a:buSzPts val="5000"/>
              <a:buNone/>
              <a:defRPr b="1" sz="5000">
                <a:solidFill>
                  <a:srgbClr val="729BC0"/>
                </a:solidFill>
              </a:defRPr>
            </a:lvl8pPr>
            <a:lvl9pPr lvl="8" rtl="0">
              <a:spcBef>
                <a:spcPts val="0"/>
              </a:spcBef>
              <a:spcAft>
                <a:spcPts val="0"/>
              </a:spcAft>
              <a:buClr>
                <a:srgbClr val="729BC0"/>
              </a:buClr>
              <a:buSzPts val="5000"/>
              <a:buNone/>
              <a:defRPr b="1" sz="5000">
                <a:solidFill>
                  <a:srgbClr val="729BC0"/>
                </a:solidFill>
              </a:defRPr>
            </a:lvl9pPr>
          </a:lstStyle>
          <a:p/>
        </p:txBody>
      </p:sp>
      <p:sp>
        <p:nvSpPr>
          <p:cNvPr id="80" name="Google Shape;80;p6"/>
          <p:cNvSpPr txBox="1"/>
          <p:nvPr/>
        </p:nvSpPr>
        <p:spPr>
          <a:xfrm rot="5400000">
            <a:off x="-679350" y="6204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Barlow Condensed"/>
                <a:ea typeface="Barlow Condensed"/>
                <a:cs typeface="Barlow Condensed"/>
                <a:sym typeface="Barlow Condensed"/>
              </a:rPr>
              <a:t>SLIDESMANIA.COM</a:t>
            </a:r>
            <a:endParaRPr sz="1100">
              <a:solidFill>
                <a:srgbClr val="FFFFFF"/>
              </a:solidFill>
              <a:latin typeface="Barlow Condensed"/>
              <a:ea typeface="Barlow Condensed"/>
              <a:cs typeface="Barlow Condensed"/>
              <a:sym typeface="Barlow Condense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 sheet">
  <p:cSld name="CUSTOM_5">
    <p:spTree>
      <p:nvGrpSpPr>
        <p:cNvPr id="81" name="Shape 81"/>
        <p:cNvGrpSpPr/>
        <p:nvPr/>
      </p:nvGrpSpPr>
      <p:grpSpPr>
        <a:xfrm>
          <a:off x="0" y="0"/>
          <a:ext cx="0" cy="0"/>
          <a:chOff x="0" y="0"/>
          <a:chExt cx="0" cy="0"/>
        </a:xfrm>
      </p:grpSpPr>
      <p:pic>
        <p:nvPicPr>
          <p:cNvPr descr="A picture containing court, player, standing, person&#10;&#10;Description automatically generated" id="82" name="Google Shape;82;p7"/>
          <p:cNvPicPr preferRelativeResize="0"/>
          <p:nvPr/>
        </p:nvPicPr>
        <p:blipFill rotWithShape="1">
          <a:blip r:embed="rId2">
            <a:alphaModFix/>
          </a:blip>
          <a:srcRect b="66" l="92081" r="0" t="87411"/>
          <a:stretch/>
        </p:blipFill>
        <p:spPr>
          <a:xfrm>
            <a:off x="6327159" y="8005882"/>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grass, court, standing, person&#10;&#10;Description automatically generated" id="83" name="Google Shape;83;p7"/>
          <p:cNvPicPr preferRelativeResize="0"/>
          <p:nvPr/>
        </p:nvPicPr>
        <p:blipFill rotWithShape="1">
          <a:blip r:embed="rId3">
            <a:alphaModFix/>
          </a:blip>
          <a:srcRect b="12037" l="92081" r="0" t="75441"/>
          <a:stretch/>
        </p:blipFill>
        <p:spPr>
          <a:xfrm>
            <a:off x="6327159" y="686218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walking, bird&#10;&#10;Description automatically generated" id="84" name="Google Shape;84;p7"/>
          <p:cNvPicPr preferRelativeResize="0"/>
          <p:nvPr/>
        </p:nvPicPr>
        <p:blipFill rotWithShape="1">
          <a:blip r:embed="rId4">
            <a:alphaModFix/>
          </a:blip>
          <a:srcRect b="24609" l="92081" r="0" t="62868"/>
          <a:stretch/>
        </p:blipFill>
        <p:spPr>
          <a:xfrm>
            <a:off x="6327159" y="5718489"/>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beach&#10;&#10;Description automatically generated" id="85" name="Google Shape;85;p7"/>
          <p:cNvPicPr preferRelativeResize="0"/>
          <p:nvPr/>
        </p:nvPicPr>
        <p:blipFill rotWithShape="1">
          <a:blip r:embed="rId5">
            <a:alphaModFix/>
          </a:blip>
          <a:srcRect b="37183" l="92081" r="0" t="50294"/>
          <a:stretch/>
        </p:blipFill>
        <p:spPr>
          <a:xfrm>
            <a:off x="6327159" y="4574791"/>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racket, court, holding, ball&#10;&#10;Description automatically generated" id="86" name="Google Shape;86;p7"/>
          <p:cNvPicPr preferRelativeResize="0"/>
          <p:nvPr/>
        </p:nvPicPr>
        <p:blipFill rotWithShape="1">
          <a:blip r:embed="rId6">
            <a:alphaModFix/>
          </a:blip>
          <a:srcRect b="49756" l="92081" r="0" t="37721"/>
          <a:stretch/>
        </p:blipFill>
        <p:spPr>
          <a:xfrm>
            <a:off x="6327159" y="3431093"/>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purple background&#10;&#10;Description automatically generated" id="87" name="Google Shape;87;p7"/>
          <p:cNvPicPr preferRelativeResize="0"/>
          <p:nvPr/>
        </p:nvPicPr>
        <p:blipFill rotWithShape="1">
          <a:blip r:embed="rId7">
            <a:alphaModFix/>
          </a:blip>
          <a:srcRect b="62331" l="92081" r="0" t="25146"/>
          <a:stretch/>
        </p:blipFill>
        <p:spPr>
          <a:xfrm>
            <a:off x="6327159" y="2287395"/>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holding, player, court&#10;&#10;Description automatically generated" id="88" name="Google Shape;88;p7"/>
          <p:cNvPicPr preferRelativeResize="0"/>
          <p:nvPr/>
        </p:nvPicPr>
        <p:blipFill rotWithShape="1">
          <a:blip r:embed="rId8">
            <a:alphaModFix/>
          </a:blip>
          <a:srcRect b="74905" l="92081" r="0" t="12573"/>
          <a:stretch/>
        </p:blipFill>
        <p:spPr>
          <a:xfrm>
            <a:off x="6327159" y="114369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holding, water&#10;&#10;Description automatically generated" id="89" name="Google Shape;89;p7"/>
          <p:cNvPicPr preferRelativeResize="0"/>
          <p:nvPr/>
        </p:nvPicPr>
        <p:blipFill rotWithShape="1">
          <a:blip r:embed="rId9">
            <a:alphaModFix/>
          </a:blip>
          <a:srcRect b="87542" l="92081" r="0" t="0"/>
          <a:stretch/>
        </p:blipFill>
        <p:spPr>
          <a:xfrm>
            <a:off x="6327159" y="0"/>
            <a:ext cx="543117" cy="1139266"/>
          </a:xfrm>
          <a:custGeom>
            <a:rect b="b" l="l" r="r" t="t"/>
            <a:pathLst>
              <a:path extrusionOk="0" h="1144991" w="543117">
                <a:moveTo>
                  <a:pt x="90516" y="0"/>
                </a:moveTo>
                <a:lnTo>
                  <a:pt x="452601" y="0"/>
                </a:lnTo>
                <a:lnTo>
                  <a:pt x="487831" y="7113"/>
                </a:lnTo>
                <a:cubicBezTo>
                  <a:pt x="520320" y="20855"/>
                  <a:pt x="543117" y="53025"/>
                  <a:pt x="543117" y="90520"/>
                </a:cubicBezTo>
                <a:lnTo>
                  <a:pt x="543117" y="1054470"/>
                </a:lnTo>
                <a:cubicBezTo>
                  <a:pt x="543117" y="1104463"/>
                  <a:pt x="502589" y="1144991"/>
                  <a:pt x="452596" y="1144991"/>
                </a:cubicBezTo>
                <a:lnTo>
                  <a:pt x="90521" y="1144991"/>
                </a:lnTo>
                <a:cubicBezTo>
                  <a:pt x="40528" y="1144991"/>
                  <a:pt x="0" y="1104463"/>
                  <a:pt x="0" y="1054470"/>
                </a:cubicBezTo>
                <a:lnTo>
                  <a:pt x="0" y="90520"/>
                </a:lnTo>
                <a:cubicBezTo>
                  <a:pt x="0" y="53025"/>
                  <a:pt x="22797" y="20855"/>
                  <a:pt x="55287" y="7113"/>
                </a:cubicBezTo>
                <a:close/>
              </a:path>
            </a:pathLst>
          </a:custGeom>
          <a:noFill/>
          <a:ln>
            <a:noFill/>
          </a:ln>
          <a:effectLst>
            <a:outerShdw blurRad="50800" rotWithShape="0" algn="tl" dir="2700000" dist="38100">
              <a:srgbClr val="000000">
                <a:alpha val="40000"/>
              </a:srgbClr>
            </a:outerShdw>
          </a:effectLst>
        </p:spPr>
      </p:pic>
      <p:sp>
        <p:nvSpPr>
          <p:cNvPr id="90" name="Google Shape;90;p7"/>
          <p:cNvSpPr/>
          <p:nvPr/>
        </p:nvSpPr>
        <p:spPr>
          <a:xfrm>
            <a:off x="0" y="0"/>
            <a:ext cx="6462300" cy="9144000"/>
          </a:xfrm>
          <a:prstGeom prst="rect">
            <a:avLst/>
          </a:prstGeom>
          <a:solidFill>
            <a:srgbClr val="FFFFFF"/>
          </a:solidFill>
          <a:ln cap="flat" cmpd="sng" w="9525">
            <a:solidFill>
              <a:srgbClr val="EFEFEF"/>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aphicFrame>
        <p:nvGraphicFramePr>
          <p:cNvPr id="91" name="Google Shape;91;p7"/>
          <p:cNvGraphicFramePr/>
          <p:nvPr/>
        </p:nvGraphicFramePr>
        <p:xfrm>
          <a:off x="117175" y="214725"/>
          <a:ext cx="3000000" cy="3000000"/>
        </p:xfrm>
        <a:graphic>
          <a:graphicData uri="http://schemas.openxmlformats.org/drawingml/2006/table">
            <a:tbl>
              <a:tblPr>
                <a:noFill/>
                <a:tableStyleId>{F57E0604-51D3-412F-8316-FB91E66B752B}</a:tableStyleId>
              </a:tblPr>
              <a:tblGrid>
                <a:gridCol w="444675"/>
                <a:gridCol w="5806250"/>
              </a:tblGrid>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A66FC3"/>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A66FC3"/>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A66FC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A66FC3"/>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A66FC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A66FC3"/>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A66FC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A66FC3"/>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A66FC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A66FC3"/>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A66FC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A66FC3"/>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A66FC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A66FC3"/>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A66FC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A66FC3"/>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A66FC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A66FC3"/>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A66FC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A66FC3"/>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A66FC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A66FC3"/>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A66FC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A66FC3"/>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A66FC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A66FC3"/>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A66FC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A66FC3"/>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A66FC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A66FC3"/>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A66FC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A66FC3"/>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A66FC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A66FC3"/>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A66FC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A66FC3"/>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A66FC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A66FC3"/>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A66FC3"/>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A66FC3"/>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92" name="Google Shape;92;p7"/>
          <p:cNvSpPr/>
          <p:nvPr/>
        </p:nvSpPr>
        <p:spPr>
          <a:xfrm>
            <a:off x="226" y="548750"/>
            <a:ext cx="6367800" cy="613800"/>
          </a:xfrm>
          <a:prstGeom prst="rect">
            <a:avLst/>
          </a:prstGeom>
          <a:solidFill>
            <a:srgbClr val="A66FC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93" name="Google Shape;93;p7"/>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lvl1pPr lvl="0" rtl="0" algn="r">
              <a:spcBef>
                <a:spcPts val="0"/>
              </a:spcBef>
              <a:spcAft>
                <a:spcPts val="0"/>
              </a:spcAft>
              <a:buClr>
                <a:srgbClr val="FFFFFF"/>
              </a:buClr>
              <a:buSzPts val="3700"/>
              <a:buNone/>
              <a:defRPr b="1">
                <a:solidFill>
                  <a:srgbClr val="FFFFFF"/>
                </a:solidFill>
              </a:defRPr>
            </a:lvl1pPr>
            <a:lvl2pPr lvl="1" rtl="0" algn="r">
              <a:spcBef>
                <a:spcPts val="0"/>
              </a:spcBef>
              <a:spcAft>
                <a:spcPts val="0"/>
              </a:spcAft>
              <a:buSzPts val="3700"/>
              <a:buNone/>
              <a:defRPr/>
            </a:lvl2pPr>
            <a:lvl3pPr lvl="2" rtl="0" algn="r">
              <a:spcBef>
                <a:spcPts val="0"/>
              </a:spcBef>
              <a:spcAft>
                <a:spcPts val="0"/>
              </a:spcAft>
              <a:buSzPts val="3700"/>
              <a:buNone/>
              <a:defRPr/>
            </a:lvl3pPr>
            <a:lvl4pPr lvl="3" rtl="0" algn="r">
              <a:spcBef>
                <a:spcPts val="0"/>
              </a:spcBef>
              <a:spcAft>
                <a:spcPts val="0"/>
              </a:spcAft>
              <a:buSzPts val="3700"/>
              <a:buNone/>
              <a:defRPr/>
            </a:lvl4pPr>
            <a:lvl5pPr lvl="4" rtl="0" algn="r">
              <a:spcBef>
                <a:spcPts val="0"/>
              </a:spcBef>
              <a:spcAft>
                <a:spcPts val="0"/>
              </a:spcAft>
              <a:buSzPts val="3700"/>
              <a:buNone/>
              <a:defRPr/>
            </a:lvl5pPr>
            <a:lvl6pPr lvl="5" rtl="0" algn="r">
              <a:spcBef>
                <a:spcPts val="0"/>
              </a:spcBef>
              <a:spcAft>
                <a:spcPts val="0"/>
              </a:spcAft>
              <a:buSzPts val="3700"/>
              <a:buNone/>
              <a:defRPr/>
            </a:lvl6pPr>
            <a:lvl7pPr lvl="6" rtl="0" algn="r">
              <a:spcBef>
                <a:spcPts val="0"/>
              </a:spcBef>
              <a:spcAft>
                <a:spcPts val="0"/>
              </a:spcAft>
              <a:buSzPts val="3700"/>
              <a:buNone/>
              <a:defRPr/>
            </a:lvl7pPr>
            <a:lvl8pPr lvl="7" rtl="0" algn="r">
              <a:spcBef>
                <a:spcPts val="0"/>
              </a:spcBef>
              <a:spcAft>
                <a:spcPts val="0"/>
              </a:spcAft>
              <a:buSzPts val="3700"/>
              <a:buNone/>
              <a:defRPr/>
            </a:lvl8pPr>
            <a:lvl9pPr lvl="8" rtl="0" algn="r">
              <a:spcBef>
                <a:spcPts val="0"/>
              </a:spcBef>
              <a:spcAft>
                <a:spcPts val="0"/>
              </a:spcAft>
              <a:buSzPts val="3700"/>
              <a:buNone/>
              <a:defRPr/>
            </a:lvl9pPr>
          </a:lstStyle>
          <a:p/>
        </p:txBody>
      </p:sp>
      <p:sp>
        <p:nvSpPr>
          <p:cNvPr id="94" name="Google Shape;94;p7"/>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lvl1pPr indent="-381000" lvl="0" marL="457200" rtl="0">
              <a:spcBef>
                <a:spcPts val="0"/>
              </a:spcBef>
              <a:spcAft>
                <a:spcPts val="0"/>
              </a:spcAft>
              <a:buSzPts val="2400"/>
              <a:buChar char="●"/>
              <a:defRPr/>
            </a:lvl1pPr>
            <a:lvl2pPr indent="-349250" lvl="1" marL="914400" rtl="0">
              <a:spcBef>
                <a:spcPts val="210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95" name="Google Shape;95;p7"/>
          <p:cNvSpPr txBox="1"/>
          <p:nvPr/>
        </p:nvSpPr>
        <p:spPr>
          <a:xfrm rot="5400000">
            <a:off x="-679350" y="8164225"/>
            <a:ext cx="1579800" cy="373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100">
                <a:solidFill>
                  <a:srgbClr val="A66FC3"/>
                </a:solidFill>
                <a:latin typeface="Barlow Condensed"/>
                <a:ea typeface="Barlow Condensed"/>
                <a:cs typeface="Barlow Condensed"/>
                <a:sym typeface="Barlow Condensed"/>
              </a:rPr>
              <a:t>SLIDESMANIA.COM</a:t>
            </a:r>
            <a:endParaRPr sz="1100">
              <a:solidFill>
                <a:srgbClr val="A66FC3"/>
              </a:solidFill>
              <a:latin typeface="Barlow Condensed"/>
              <a:ea typeface="Barlow Condensed"/>
              <a:cs typeface="Barlow Condensed"/>
              <a:sym typeface="Barlow Condense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nk">
  <p:cSld name="CUSTOM_6">
    <p:spTree>
      <p:nvGrpSpPr>
        <p:cNvPr id="96" name="Shape 96"/>
        <p:cNvGrpSpPr/>
        <p:nvPr/>
      </p:nvGrpSpPr>
      <p:grpSpPr>
        <a:xfrm>
          <a:off x="0" y="0"/>
          <a:ext cx="0" cy="0"/>
          <a:chOff x="0" y="0"/>
          <a:chExt cx="0" cy="0"/>
        </a:xfrm>
      </p:grpSpPr>
      <p:pic>
        <p:nvPicPr>
          <p:cNvPr descr="A picture containing court, player, standing, person&#10;&#10;Description automatically generated" id="97" name="Google Shape;97;p8"/>
          <p:cNvPicPr preferRelativeResize="0"/>
          <p:nvPr/>
        </p:nvPicPr>
        <p:blipFill rotWithShape="1">
          <a:blip r:embed="rId2">
            <a:alphaModFix/>
          </a:blip>
          <a:srcRect b="66" l="92081" r="0" t="87411"/>
          <a:stretch/>
        </p:blipFill>
        <p:spPr>
          <a:xfrm>
            <a:off x="6327159" y="8005882"/>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grass, court, standing, person&#10;&#10;Description automatically generated" id="98" name="Google Shape;98;p8"/>
          <p:cNvPicPr preferRelativeResize="0"/>
          <p:nvPr/>
        </p:nvPicPr>
        <p:blipFill rotWithShape="1">
          <a:blip r:embed="rId3">
            <a:alphaModFix/>
          </a:blip>
          <a:srcRect b="12037" l="92081" r="0" t="75441"/>
          <a:stretch/>
        </p:blipFill>
        <p:spPr>
          <a:xfrm>
            <a:off x="6327159" y="686218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walking, bird&#10;&#10;Description automatically generated" id="99" name="Google Shape;99;p8"/>
          <p:cNvPicPr preferRelativeResize="0"/>
          <p:nvPr/>
        </p:nvPicPr>
        <p:blipFill rotWithShape="1">
          <a:blip r:embed="rId4">
            <a:alphaModFix/>
          </a:blip>
          <a:srcRect b="24609" l="92081" r="0" t="62868"/>
          <a:stretch/>
        </p:blipFill>
        <p:spPr>
          <a:xfrm>
            <a:off x="6327159" y="5718489"/>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beach&#10;&#10;Description automatically generated" id="100" name="Google Shape;100;p8"/>
          <p:cNvPicPr preferRelativeResize="0"/>
          <p:nvPr/>
        </p:nvPicPr>
        <p:blipFill rotWithShape="1">
          <a:blip r:embed="rId5">
            <a:alphaModFix/>
          </a:blip>
          <a:srcRect b="37183" l="92081" r="0" t="50294"/>
          <a:stretch/>
        </p:blipFill>
        <p:spPr>
          <a:xfrm>
            <a:off x="6327159" y="4574791"/>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purple background&#10;&#10;Description automatically generated" id="101" name="Google Shape;101;p8"/>
          <p:cNvPicPr preferRelativeResize="0"/>
          <p:nvPr/>
        </p:nvPicPr>
        <p:blipFill rotWithShape="1">
          <a:blip r:embed="rId6">
            <a:alphaModFix/>
          </a:blip>
          <a:srcRect b="62331" l="92081" r="0" t="25146"/>
          <a:stretch/>
        </p:blipFill>
        <p:spPr>
          <a:xfrm>
            <a:off x="6327159" y="2287395"/>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holding, player, court&#10;&#10;Description automatically generated" id="102" name="Google Shape;102;p8"/>
          <p:cNvPicPr preferRelativeResize="0"/>
          <p:nvPr/>
        </p:nvPicPr>
        <p:blipFill rotWithShape="1">
          <a:blip r:embed="rId7">
            <a:alphaModFix/>
          </a:blip>
          <a:srcRect b="74905" l="92081" r="0" t="12573"/>
          <a:stretch/>
        </p:blipFill>
        <p:spPr>
          <a:xfrm>
            <a:off x="6327159" y="114369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holding, water&#10;&#10;Description automatically generated" id="103" name="Google Shape;103;p8"/>
          <p:cNvPicPr preferRelativeResize="0"/>
          <p:nvPr/>
        </p:nvPicPr>
        <p:blipFill rotWithShape="1">
          <a:blip r:embed="rId8">
            <a:alphaModFix/>
          </a:blip>
          <a:srcRect b="87542" l="92081" r="0" t="0"/>
          <a:stretch/>
        </p:blipFill>
        <p:spPr>
          <a:xfrm>
            <a:off x="6327159" y="0"/>
            <a:ext cx="543117" cy="1139266"/>
          </a:xfrm>
          <a:custGeom>
            <a:rect b="b" l="l" r="r" t="t"/>
            <a:pathLst>
              <a:path extrusionOk="0" h="1144991" w="543117">
                <a:moveTo>
                  <a:pt x="90516" y="0"/>
                </a:moveTo>
                <a:lnTo>
                  <a:pt x="452601" y="0"/>
                </a:lnTo>
                <a:lnTo>
                  <a:pt x="487831" y="7113"/>
                </a:lnTo>
                <a:cubicBezTo>
                  <a:pt x="520320" y="20855"/>
                  <a:pt x="543117" y="53025"/>
                  <a:pt x="543117" y="90520"/>
                </a:cubicBezTo>
                <a:lnTo>
                  <a:pt x="543117" y="1054470"/>
                </a:lnTo>
                <a:cubicBezTo>
                  <a:pt x="543117" y="1104463"/>
                  <a:pt x="502589" y="1144991"/>
                  <a:pt x="452596" y="1144991"/>
                </a:cubicBezTo>
                <a:lnTo>
                  <a:pt x="90521" y="1144991"/>
                </a:lnTo>
                <a:cubicBezTo>
                  <a:pt x="40528" y="1144991"/>
                  <a:pt x="0" y="1104463"/>
                  <a:pt x="0" y="1054470"/>
                </a:cubicBezTo>
                <a:lnTo>
                  <a:pt x="0" y="90520"/>
                </a:lnTo>
                <a:cubicBezTo>
                  <a:pt x="0" y="53025"/>
                  <a:pt x="22797" y="20855"/>
                  <a:pt x="55287" y="7113"/>
                </a:cubicBezTo>
                <a:close/>
              </a:path>
            </a:pathLst>
          </a:custGeom>
          <a:noFill/>
          <a:ln>
            <a:noFill/>
          </a:ln>
          <a:effectLst>
            <a:outerShdw blurRad="50800" rotWithShape="0" algn="tl" dir="2700000" dist="38100">
              <a:srgbClr val="000000">
                <a:alpha val="40000"/>
              </a:srgbClr>
            </a:outerShdw>
          </a:effectLst>
        </p:spPr>
      </p:pic>
      <p:pic>
        <p:nvPicPr>
          <p:cNvPr descr="A close up of a logo&#10;&#10;Description automatically generated" id="104" name="Google Shape;104;p8"/>
          <p:cNvPicPr preferRelativeResize="0"/>
          <p:nvPr/>
        </p:nvPicPr>
        <p:blipFill rotWithShape="1">
          <a:blip r:embed="rId9">
            <a:alphaModFix/>
          </a:blip>
          <a:srcRect b="0" l="0" r="0" t="0"/>
          <a:stretch/>
        </p:blipFill>
        <p:spPr>
          <a:xfrm>
            <a:off x="-24549" y="-30685"/>
            <a:ext cx="6983808" cy="9248330"/>
          </a:xfrm>
          <a:prstGeom prst="rect">
            <a:avLst/>
          </a:prstGeom>
          <a:noFill/>
          <a:ln>
            <a:noFill/>
          </a:ln>
        </p:spPr>
      </p:pic>
      <p:sp>
        <p:nvSpPr>
          <p:cNvPr id="105" name="Google Shape;105;p8"/>
          <p:cNvSpPr/>
          <p:nvPr/>
        </p:nvSpPr>
        <p:spPr>
          <a:xfrm>
            <a:off x="0" y="5518725"/>
            <a:ext cx="6447600" cy="3138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 name="Google Shape;106;p8"/>
          <p:cNvPicPr preferRelativeResize="0"/>
          <p:nvPr/>
        </p:nvPicPr>
        <p:blipFill rotWithShape="1">
          <a:blip r:embed="rId10">
            <a:alphaModFix/>
          </a:blip>
          <a:srcRect b="0" l="0" r="0" t="0"/>
          <a:stretch/>
        </p:blipFill>
        <p:spPr>
          <a:xfrm>
            <a:off x="167975" y="0"/>
            <a:ext cx="225575" cy="9290876"/>
          </a:xfrm>
          <a:prstGeom prst="rect">
            <a:avLst/>
          </a:prstGeom>
          <a:noFill/>
          <a:ln>
            <a:noFill/>
          </a:ln>
        </p:spPr>
      </p:pic>
      <p:sp>
        <p:nvSpPr>
          <p:cNvPr id="107" name="Google Shape;107;p8"/>
          <p:cNvSpPr txBox="1"/>
          <p:nvPr>
            <p:ph type="title"/>
          </p:nvPr>
        </p:nvSpPr>
        <p:spPr>
          <a:xfrm>
            <a:off x="604700" y="5744075"/>
            <a:ext cx="5722500" cy="2637900"/>
          </a:xfrm>
          <a:prstGeom prst="rect">
            <a:avLst/>
          </a:prstGeom>
        </p:spPr>
        <p:txBody>
          <a:bodyPr anchorCtr="0" anchor="ctr" bIns="121875" lIns="121875" spcFirstLastPara="1" rIns="121875" wrap="square" tIns="121875">
            <a:noAutofit/>
          </a:bodyPr>
          <a:lstStyle>
            <a:lvl1pPr lvl="0" rtl="0" algn="r">
              <a:spcBef>
                <a:spcPts val="0"/>
              </a:spcBef>
              <a:spcAft>
                <a:spcPts val="0"/>
              </a:spcAft>
              <a:buClr>
                <a:srgbClr val="B8728C"/>
              </a:buClr>
              <a:buSzPts val="5000"/>
              <a:buNone/>
              <a:defRPr b="1" sz="5000">
                <a:solidFill>
                  <a:srgbClr val="B8728C"/>
                </a:solidFill>
              </a:defRPr>
            </a:lvl1pPr>
            <a:lvl2pPr lvl="1" rtl="0">
              <a:spcBef>
                <a:spcPts val="0"/>
              </a:spcBef>
              <a:spcAft>
                <a:spcPts val="0"/>
              </a:spcAft>
              <a:buClr>
                <a:srgbClr val="729BC0"/>
              </a:buClr>
              <a:buSzPts val="5000"/>
              <a:buNone/>
              <a:defRPr b="1" sz="5000">
                <a:solidFill>
                  <a:srgbClr val="729BC0"/>
                </a:solidFill>
              </a:defRPr>
            </a:lvl2pPr>
            <a:lvl3pPr lvl="2" rtl="0">
              <a:spcBef>
                <a:spcPts val="0"/>
              </a:spcBef>
              <a:spcAft>
                <a:spcPts val="0"/>
              </a:spcAft>
              <a:buClr>
                <a:srgbClr val="729BC0"/>
              </a:buClr>
              <a:buSzPts val="5000"/>
              <a:buNone/>
              <a:defRPr b="1" sz="5000">
                <a:solidFill>
                  <a:srgbClr val="729BC0"/>
                </a:solidFill>
              </a:defRPr>
            </a:lvl3pPr>
            <a:lvl4pPr lvl="3" rtl="0">
              <a:spcBef>
                <a:spcPts val="0"/>
              </a:spcBef>
              <a:spcAft>
                <a:spcPts val="0"/>
              </a:spcAft>
              <a:buClr>
                <a:srgbClr val="729BC0"/>
              </a:buClr>
              <a:buSzPts val="5000"/>
              <a:buNone/>
              <a:defRPr b="1" sz="5000">
                <a:solidFill>
                  <a:srgbClr val="729BC0"/>
                </a:solidFill>
              </a:defRPr>
            </a:lvl4pPr>
            <a:lvl5pPr lvl="4" rtl="0">
              <a:spcBef>
                <a:spcPts val="0"/>
              </a:spcBef>
              <a:spcAft>
                <a:spcPts val="0"/>
              </a:spcAft>
              <a:buClr>
                <a:srgbClr val="729BC0"/>
              </a:buClr>
              <a:buSzPts val="5000"/>
              <a:buNone/>
              <a:defRPr b="1" sz="5000">
                <a:solidFill>
                  <a:srgbClr val="729BC0"/>
                </a:solidFill>
              </a:defRPr>
            </a:lvl5pPr>
            <a:lvl6pPr lvl="5" rtl="0">
              <a:spcBef>
                <a:spcPts val="0"/>
              </a:spcBef>
              <a:spcAft>
                <a:spcPts val="0"/>
              </a:spcAft>
              <a:buClr>
                <a:srgbClr val="729BC0"/>
              </a:buClr>
              <a:buSzPts val="5000"/>
              <a:buNone/>
              <a:defRPr b="1" sz="5000">
                <a:solidFill>
                  <a:srgbClr val="729BC0"/>
                </a:solidFill>
              </a:defRPr>
            </a:lvl6pPr>
            <a:lvl7pPr lvl="6" rtl="0">
              <a:spcBef>
                <a:spcPts val="0"/>
              </a:spcBef>
              <a:spcAft>
                <a:spcPts val="0"/>
              </a:spcAft>
              <a:buClr>
                <a:srgbClr val="729BC0"/>
              </a:buClr>
              <a:buSzPts val="5000"/>
              <a:buNone/>
              <a:defRPr b="1" sz="5000">
                <a:solidFill>
                  <a:srgbClr val="729BC0"/>
                </a:solidFill>
              </a:defRPr>
            </a:lvl7pPr>
            <a:lvl8pPr lvl="7" rtl="0">
              <a:spcBef>
                <a:spcPts val="0"/>
              </a:spcBef>
              <a:spcAft>
                <a:spcPts val="0"/>
              </a:spcAft>
              <a:buClr>
                <a:srgbClr val="729BC0"/>
              </a:buClr>
              <a:buSzPts val="5000"/>
              <a:buNone/>
              <a:defRPr b="1" sz="5000">
                <a:solidFill>
                  <a:srgbClr val="729BC0"/>
                </a:solidFill>
              </a:defRPr>
            </a:lvl8pPr>
            <a:lvl9pPr lvl="8" rtl="0">
              <a:spcBef>
                <a:spcPts val="0"/>
              </a:spcBef>
              <a:spcAft>
                <a:spcPts val="0"/>
              </a:spcAft>
              <a:buClr>
                <a:srgbClr val="729BC0"/>
              </a:buClr>
              <a:buSzPts val="5000"/>
              <a:buNone/>
              <a:defRPr b="1" sz="5000">
                <a:solidFill>
                  <a:srgbClr val="729BC0"/>
                </a:solidFill>
              </a:defRPr>
            </a:lvl9pPr>
          </a:lstStyle>
          <a:p/>
        </p:txBody>
      </p:sp>
      <p:sp>
        <p:nvSpPr>
          <p:cNvPr id="108" name="Google Shape;108;p8"/>
          <p:cNvSpPr txBox="1"/>
          <p:nvPr/>
        </p:nvSpPr>
        <p:spPr>
          <a:xfrm rot="5400000">
            <a:off x="-679350" y="6204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Barlow Condensed"/>
                <a:ea typeface="Barlow Condensed"/>
                <a:cs typeface="Barlow Condensed"/>
                <a:sym typeface="Barlow Condensed"/>
              </a:rPr>
              <a:t>SLIDESMANIA.COM</a:t>
            </a:r>
            <a:endParaRPr sz="1100">
              <a:solidFill>
                <a:srgbClr val="FFFFFF"/>
              </a:solidFill>
              <a:latin typeface="Barlow Condensed"/>
              <a:ea typeface="Barlow Condensed"/>
              <a:cs typeface="Barlow Condensed"/>
              <a:sym typeface="Barlow Condense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nk sheet">
  <p:cSld name="CUSTOM_7">
    <p:spTree>
      <p:nvGrpSpPr>
        <p:cNvPr id="109" name="Shape 109"/>
        <p:cNvGrpSpPr/>
        <p:nvPr/>
      </p:nvGrpSpPr>
      <p:grpSpPr>
        <a:xfrm>
          <a:off x="0" y="0"/>
          <a:ext cx="0" cy="0"/>
          <a:chOff x="0" y="0"/>
          <a:chExt cx="0" cy="0"/>
        </a:xfrm>
      </p:grpSpPr>
      <p:pic>
        <p:nvPicPr>
          <p:cNvPr descr="A picture containing court, player, standing, person&#10;&#10;Description automatically generated" id="110" name="Google Shape;110;p9"/>
          <p:cNvPicPr preferRelativeResize="0"/>
          <p:nvPr/>
        </p:nvPicPr>
        <p:blipFill rotWithShape="1">
          <a:blip r:embed="rId2">
            <a:alphaModFix/>
          </a:blip>
          <a:srcRect b="66" l="92081" r="0" t="87411"/>
          <a:stretch/>
        </p:blipFill>
        <p:spPr>
          <a:xfrm>
            <a:off x="6327159" y="8005882"/>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grass, court, standing, person&#10;&#10;Description automatically generated" id="111" name="Google Shape;111;p9"/>
          <p:cNvPicPr preferRelativeResize="0"/>
          <p:nvPr/>
        </p:nvPicPr>
        <p:blipFill rotWithShape="1">
          <a:blip r:embed="rId3">
            <a:alphaModFix/>
          </a:blip>
          <a:srcRect b="12037" l="92081" r="0" t="75441"/>
          <a:stretch/>
        </p:blipFill>
        <p:spPr>
          <a:xfrm>
            <a:off x="6327159" y="686218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walking, bird&#10;&#10;Description automatically generated" id="112" name="Google Shape;112;p9"/>
          <p:cNvPicPr preferRelativeResize="0"/>
          <p:nvPr/>
        </p:nvPicPr>
        <p:blipFill rotWithShape="1">
          <a:blip r:embed="rId4">
            <a:alphaModFix/>
          </a:blip>
          <a:srcRect b="24609" l="92081" r="0" t="62868"/>
          <a:stretch/>
        </p:blipFill>
        <p:spPr>
          <a:xfrm>
            <a:off x="6327159" y="5718489"/>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beach&#10;&#10;Description automatically generated" id="113" name="Google Shape;113;p9"/>
          <p:cNvPicPr preferRelativeResize="0"/>
          <p:nvPr/>
        </p:nvPicPr>
        <p:blipFill rotWithShape="1">
          <a:blip r:embed="rId5">
            <a:alphaModFix/>
          </a:blip>
          <a:srcRect b="37183" l="92081" r="0" t="50294"/>
          <a:stretch/>
        </p:blipFill>
        <p:spPr>
          <a:xfrm>
            <a:off x="6327159" y="4574791"/>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racket, court, holding, ball&#10;&#10;Description automatically generated" id="114" name="Google Shape;114;p9"/>
          <p:cNvPicPr preferRelativeResize="0"/>
          <p:nvPr/>
        </p:nvPicPr>
        <p:blipFill rotWithShape="1">
          <a:blip r:embed="rId6">
            <a:alphaModFix/>
          </a:blip>
          <a:srcRect b="49756" l="92081" r="0" t="37721"/>
          <a:stretch/>
        </p:blipFill>
        <p:spPr>
          <a:xfrm>
            <a:off x="6327159" y="3431093"/>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purple background&#10;&#10;Description automatically generated" id="115" name="Google Shape;115;p9"/>
          <p:cNvPicPr preferRelativeResize="0"/>
          <p:nvPr/>
        </p:nvPicPr>
        <p:blipFill rotWithShape="1">
          <a:blip r:embed="rId7">
            <a:alphaModFix/>
          </a:blip>
          <a:srcRect b="62331" l="92081" r="0" t="25146"/>
          <a:stretch/>
        </p:blipFill>
        <p:spPr>
          <a:xfrm>
            <a:off x="6327159" y="2287395"/>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holding, player, court&#10;&#10;Description automatically generated" id="116" name="Google Shape;116;p9"/>
          <p:cNvPicPr preferRelativeResize="0"/>
          <p:nvPr/>
        </p:nvPicPr>
        <p:blipFill rotWithShape="1">
          <a:blip r:embed="rId8">
            <a:alphaModFix/>
          </a:blip>
          <a:srcRect b="74905" l="92081" r="0" t="12573"/>
          <a:stretch/>
        </p:blipFill>
        <p:spPr>
          <a:xfrm>
            <a:off x="6327159" y="114369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holding, water&#10;&#10;Description automatically generated" id="117" name="Google Shape;117;p9"/>
          <p:cNvPicPr preferRelativeResize="0"/>
          <p:nvPr/>
        </p:nvPicPr>
        <p:blipFill rotWithShape="1">
          <a:blip r:embed="rId9">
            <a:alphaModFix/>
          </a:blip>
          <a:srcRect b="87542" l="92081" r="0" t="0"/>
          <a:stretch/>
        </p:blipFill>
        <p:spPr>
          <a:xfrm>
            <a:off x="6327159" y="0"/>
            <a:ext cx="543117" cy="1139266"/>
          </a:xfrm>
          <a:custGeom>
            <a:rect b="b" l="l" r="r" t="t"/>
            <a:pathLst>
              <a:path extrusionOk="0" h="1144991" w="543117">
                <a:moveTo>
                  <a:pt x="90516" y="0"/>
                </a:moveTo>
                <a:lnTo>
                  <a:pt x="452601" y="0"/>
                </a:lnTo>
                <a:lnTo>
                  <a:pt x="487831" y="7113"/>
                </a:lnTo>
                <a:cubicBezTo>
                  <a:pt x="520320" y="20855"/>
                  <a:pt x="543117" y="53025"/>
                  <a:pt x="543117" y="90520"/>
                </a:cubicBezTo>
                <a:lnTo>
                  <a:pt x="543117" y="1054470"/>
                </a:lnTo>
                <a:cubicBezTo>
                  <a:pt x="543117" y="1104463"/>
                  <a:pt x="502589" y="1144991"/>
                  <a:pt x="452596" y="1144991"/>
                </a:cubicBezTo>
                <a:lnTo>
                  <a:pt x="90521" y="1144991"/>
                </a:lnTo>
                <a:cubicBezTo>
                  <a:pt x="40528" y="1144991"/>
                  <a:pt x="0" y="1104463"/>
                  <a:pt x="0" y="1054470"/>
                </a:cubicBezTo>
                <a:lnTo>
                  <a:pt x="0" y="90520"/>
                </a:lnTo>
                <a:cubicBezTo>
                  <a:pt x="0" y="53025"/>
                  <a:pt x="22797" y="20855"/>
                  <a:pt x="55287" y="7113"/>
                </a:cubicBezTo>
                <a:close/>
              </a:path>
            </a:pathLst>
          </a:custGeom>
          <a:noFill/>
          <a:ln>
            <a:noFill/>
          </a:ln>
          <a:effectLst>
            <a:outerShdw blurRad="50800" rotWithShape="0" algn="tl" dir="2700000" dist="38100">
              <a:srgbClr val="000000">
                <a:alpha val="40000"/>
              </a:srgbClr>
            </a:outerShdw>
          </a:effectLst>
        </p:spPr>
      </p:pic>
      <p:sp>
        <p:nvSpPr>
          <p:cNvPr id="118" name="Google Shape;118;p9"/>
          <p:cNvSpPr/>
          <p:nvPr/>
        </p:nvSpPr>
        <p:spPr>
          <a:xfrm>
            <a:off x="0" y="0"/>
            <a:ext cx="6462300" cy="9144000"/>
          </a:xfrm>
          <a:prstGeom prst="rect">
            <a:avLst/>
          </a:prstGeom>
          <a:solidFill>
            <a:srgbClr val="FFFFFF"/>
          </a:solidFill>
          <a:ln cap="flat" cmpd="sng" w="9525">
            <a:solidFill>
              <a:srgbClr val="EFEFEF"/>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aphicFrame>
        <p:nvGraphicFramePr>
          <p:cNvPr id="119" name="Google Shape;119;p9"/>
          <p:cNvGraphicFramePr/>
          <p:nvPr/>
        </p:nvGraphicFramePr>
        <p:xfrm>
          <a:off x="117175" y="214725"/>
          <a:ext cx="3000000" cy="3000000"/>
        </p:xfrm>
        <a:graphic>
          <a:graphicData uri="http://schemas.openxmlformats.org/drawingml/2006/table">
            <a:tbl>
              <a:tblPr>
                <a:noFill/>
                <a:tableStyleId>{F57E0604-51D3-412F-8316-FB91E66B752B}</a:tableStyleId>
              </a:tblPr>
              <a:tblGrid>
                <a:gridCol w="444675"/>
                <a:gridCol w="5806250"/>
              </a:tblGrid>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8728C"/>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8728C"/>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8728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8728C"/>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8728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8728C"/>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8728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8728C"/>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8728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8728C"/>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8728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8728C"/>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8728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8728C"/>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8728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8728C"/>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527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8728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8728C"/>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8728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8728C"/>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8728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8728C"/>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8728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8728C"/>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8728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8728C"/>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8728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8728C"/>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8728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8728C"/>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8728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8728C"/>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8728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8728C"/>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8728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8728C"/>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8728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8728C"/>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53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rgbClr val="B8728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B8728C"/>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20" name="Google Shape;120;p9"/>
          <p:cNvSpPr/>
          <p:nvPr/>
        </p:nvSpPr>
        <p:spPr>
          <a:xfrm>
            <a:off x="226" y="548750"/>
            <a:ext cx="6367800" cy="613800"/>
          </a:xfrm>
          <a:prstGeom prst="rect">
            <a:avLst/>
          </a:prstGeom>
          <a:solidFill>
            <a:srgbClr val="B8728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121" name="Google Shape;121;p9"/>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lvl1pPr lvl="0" rtl="0" algn="r">
              <a:spcBef>
                <a:spcPts val="0"/>
              </a:spcBef>
              <a:spcAft>
                <a:spcPts val="0"/>
              </a:spcAft>
              <a:buClr>
                <a:srgbClr val="FFFFFF"/>
              </a:buClr>
              <a:buSzPts val="3700"/>
              <a:buNone/>
              <a:defRPr b="1">
                <a:solidFill>
                  <a:srgbClr val="FFFFFF"/>
                </a:solidFill>
              </a:defRPr>
            </a:lvl1pPr>
            <a:lvl2pPr lvl="1" rtl="0" algn="r">
              <a:spcBef>
                <a:spcPts val="0"/>
              </a:spcBef>
              <a:spcAft>
                <a:spcPts val="0"/>
              </a:spcAft>
              <a:buSzPts val="3700"/>
              <a:buNone/>
              <a:defRPr/>
            </a:lvl2pPr>
            <a:lvl3pPr lvl="2" rtl="0" algn="r">
              <a:spcBef>
                <a:spcPts val="0"/>
              </a:spcBef>
              <a:spcAft>
                <a:spcPts val="0"/>
              </a:spcAft>
              <a:buSzPts val="3700"/>
              <a:buNone/>
              <a:defRPr/>
            </a:lvl3pPr>
            <a:lvl4pPr lvl="3" rtl="0" algn="r">
              <a:spcBef>
                <a:spcPts val="0"/>
              </a:spcBef>
              <a:spcAft>
                <a:spcPts val="0"/>
              </a:spcAft>
              <a:buSzPts val="3700"/>
              <a:buNone/>
              <a:defRPr/>
            </a:lvl4pPr>
            <a:lvl5pPr lvl="4" rtl="0" algn="r">
              <a:spcBef>
                <a:spcPts val="0"/>
              </a:spcBef>
              <a:spcAft>
                <a:spcPts val="0"/>
              </a:spcAft>
              <a:buSzPts val="3700"/>
              <a:buNone/>
              <a:defRPr/>
            </a:lvl5pPr>
            <a:lvl6pPr lvl="5" rtl="0" algn="r">
              <a:spcBef>
                <a:spcPts val="0"/>
              </a:spcBef>
              <a:spcAft>
                <a:spcPts val="0"/>
              </a:spcAft>
              <a:buSzPts val="3700"/>
              <a:buNone/>
              <a:defRPr/>
            </a:lvl6pPr>
            <a:lvl7pPr lvl="6" rtl="0" algn="r">
              <a:spcBef>
                <a:spcPts val="0"/>
              </a:spcBef>
              <a:spcAft>
                <a:spcPts val="0"/>
              </a:spcAft>
              <a:buSzPts val="3700"/>
              <a:buNone/>
              <a:defRPr/>
            </a:lvl7pPr>
            <a:lvl8pPr lvl="7" rtl="0" algn="r">
              <a:spcBef>
                <a:spcPts val="0"/>
              </a:spcBef>
              <a:spcAft>
                <a:spcPts val="0"/>
              </a:spcAft>
              <a:buSzPts val="3700"/>
              <a:buNone/>
              <a:defRPr/>
            </a:lvl8pPr>
            <a:lvl9pPr lvl="8" rtl="0" algn="r">
              <a:spcBef>
                <a:spcPts val="0"/>
              </a:spcBef>
              <a:spcAft>
                <a:spcPts val="0"/>
              </a:spcAft>
              <a:buSzPts val="3700"/>
              <a:buNone/>
              <a:defRPr/>
            </a:lvl9pPr>
          </a:lstStyle>
          <a:p/>
        </p:txBody>
      </p:sp>
      <p:sp>
        <p:nvSpPr>
          <p:cNvPr id="122" name="Google Shape;122;p9"/>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lvl1pPr indent="-381000" lvl="0" marL="457200" rtl="0">
              <a:spcBef>
                <a:spcPts val="0"/>
              </a:spcBef>
              <a:spcAft>
                <a:spcPts val="0"/>
              </a:spcAft>
              <a:buSzPts val="2400"/>
              <a:buChar char="●"/>
              <a:defRPr/>
            </a:lvl1pPr>
            <a:lvl2pPr indent="-349250" lvl="1" marL="914400" rtl="0">
              <a:spcBef>
                <a:spcPts val="210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123" name="Google Shape;123;p9"/>
          <p:cNvSpPr txBox="1"/>
          <p:nvPr/>
        </p:nvSpPr>
        <p:spPr>
          <a:xfrm rot="5400000">
            <a:off x="-679350" y="8164225"/>
            <a:ext cx="1579800" cy="373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100">
                <a:solidFill>
                  <a:srgbClr val="B8728C"/>
                </a:solidFill>
                <a:latin typeface="Barlow Condensed"/>
                <a:ea typeface="Barlow Condensed"/>
                <a:cs typeface="Barlow Condensed"/>
                <a:sym typeface="Barlow Condensed"/>
              </a:rPr>
              <a:t>SLIDESMANIA.COM</a:t>
            </a:r>
            <a:endParaRPr sz="1100">
              <a:solidFill>
                <a:srgbClr val="B8728C"/>
              </a:solidFill>
              <a:latin typeface="Barlow Condensed"/>
              <a:ea typeface="Barlow Condensed"/>
              <a:cs typeface="Barlow Condensed"/>
              <a:sym typeface="Barlow Condense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brown">
  <p:cSld name="CUSTOM_8">
    <p:spTree>
      <p:nvGrpSpPr>
        <p:cNvPr id="124" name="Shape 124"/>
        <p:cNvGrpSpPr/>
        <p:nvPr/>
      </p:nvGrpSpPr>
      <p:grpSpPr>
        <a:xfrm>
          <a:off x="0" y="0"/>
          <a:ext cx="0" cy="0"/>
          <a:chOff x="0" y="0"/>
          <a:chExt cx="0" cy="0"/>
        </a:xfrm>
      </p:grpSpPr>
      <p:pic>
        <p:nvPicPr>
          <p:cNvPr descr="A picture containing court, player, standing, person&#10;&#10;Description automatically generated" id="125" name="Google Shape;125;p10"/>
          <p:cNvPicPr preferRelativeResize="0"/>
          <p:nvPr/>
        </p:nvPicPr>
        <p:blipFill rotWithShape="1">
          <a:blip r:embed="rId2">
            <a:alphaModFix/>
          </a:blip>
          <a:srcRect b="66" l="92081" r="0" t="87411"/>
          <a:stretch/>
        </p:blipFill>
        <p:spPr>
          <a:xfrm>
            <a:off x="6327159" y="8005882"/>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grass, court, standing, person&#10;&#10;Description automatically generated" id="126" name="Google Shape;126;p10"/>
          <p:cNvPicPr preferRelativeResize="0"/>
          <p:nvPr/>
        </p:nvPicPr>
        <p:blipFill rotWithShape="1">
          <a:blip r:embed="rId3">
            <a:alphaModFix/>
          </a:blip>
          <a:srcRect b="12037" l="92081" r="0" t="75441"/>
          <a:stretch/>
        </p:blipFill>
        <p:spPr>
          <a:xfrm>
            <a:off x="6327159" y="686218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walking, bird&#10;&#10;Description automatically generated" id="127" name="Google Shape;127;p10"/>
          <p:cNvPicPr preferRelativeResize="0"/>
          <p:nvPr/>
        </p:nvPicPr>
        <p:blipFill rotWithShape="1">
          <a:blip r:embed="rId4">
            <a:alphaModFix/>
          </a:blip>
          <a:srcRect b="24609" l="92081" r="0" t="62868"/>
          <a:stretch/>
        </p:blipFill>
        <p:spPr>
          <a:xfrm>
            <a:off x="6327159" y="5718489"/>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racket, court, holding, ball&#10;&#10;Description automatically generated" id="128" name="Google Shape;128;p10"/>
          <p:cNvPicPr preferRelativeResize="0"/>
          <p:nvPr/>
        </p:nvPicPr>
        <p:blipFill rotWithShape="1">
          <a:blip r:embed="rId5">
            <a:alphaModFix/>
          </a:blip>
          <a:srcRect b="49756" l="92081" r="0" t="37721"/>
          <a:stretch/>
        </p:blipFill>
        <p:spPr>
          <a:xfrm>
            <a:off x="6327159" y="3431093"/>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close up of a purple background&#10;&#10;Description automatically generated" id="129" name="Google Shape;129;p10"/>
          <p:cNvPicPr preferRelativeResize="0"/>
          <p:nvPr/>
        </p:nvPicPr>
        <p:blipFill rotWithShape="1">
          <a:blip r:embed="rId6">
            <a:alphaModFix/>
          </a:blip>
          <a:srcRect b="62331" l="92081" r="0" t="25146"/>
          <a:stretch/>
        </p:blipFill>
        <p:spPr>
          <a:xfrm>
            <a:off x="6327159" y="2287395"/>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holding, player, court&#10;&#10;Description automatically generated" id="130" name="Google Shape;130;p10"/>
          <p:cNvPicPr preferRelativeResize="0"/>
          <p:nvPr/>
        </p:nvPicPr>
        <p:blipFill rotWithShape="1">
          <a:blip r:embed="rId7">
            <a:alphaModFix/>
          </a:blip>
          <a:srcRect b="74905" l="92081" r="0" t="12573"/>
          <a:stretch/>
        </p:blipFill>
        <p:spPr>
          <a:xfrm>
            <a:off x="6327159" y="1143697"/>
            <a:ext cx="543117" cy="1139267"/>
          </a:xfrm>
          <a:custGeom>
            <a:rect b="b" l="l" r="r" t="t"/>
            <a:pathLst>
              <a:path extrusionOk="0" h="1144992" w="543117">
                <a:moveTo>
                  <a:pt x="90521" y="0"/>
                </a:moveTo>
                <a:lnTo>
                  <a:pt x="452596" y="0"/>
                </a:lnTo>
                <a:cubicBezTo>
                  <a:pt x="502589" y="0"/>
                  <a:pt x="543117" y="40528"/>
                  <a:pt x="543117" y="90521"/>
                </a:cubicBezTo>
                <a:lnTo>
                  <a:pt x="543117" y="1054471"/>
                </a:lnTo>
                <a:cubicBezTo>
                  <a:pt x="543117" y="1104464"/>
                  <a:pt x="502589" y="1144992"/>
                  <a:pt x="452596" y="1144992"/>
                </a:cubicBezTo>
                <a:lnTo>
                  <a:pt x="90521" y="1144992"/>
                </a:lnTo>
                <a:cubicBezTo>
                  <a:pt x="40528" y="1144992"/>
                  <a:pt x="0" y="1104464"/>
                  <a:pt x="0" y="1054471"/>
                </a:cubicBezTo>
                <a:lnTo>
                  <a:pt x="0" y="90521"/>
                </a:lnTo>
                <a:cubicBezTo>
                  <a:pt x="0" y="40528"/>
                  <a:pt x="40528" y="0"/>
                  <a:pt x="90521" y="0"/>
                </a:cubicBezTo>
                <a:close/>
              </a:path>
            </a:pathLst>
          </a:custGeom>
          <a:noFill/>
          <a:ln>
            <a:noFill/>
          </a:ln>
          <a:effectLst>
            <a:outerShdw blurRad="50800" rotWithShape="0" algn="tl" dir="2700000" dist="38100">
              <a:srgbClr val="000000">
                <a:alpha val="40000"/>
              </a:srgbClr>
            </a:outerShdw>
          </a:effectLst>
        </p:spPr>
      </p:pic>
      <p:pic>
        <p:nvPicPr>
          <p:cNvPr descr="A picture containing person, standing, holding, water&#10;&#10;Description automatically generated" id="131" name="Google Shape;131;p10"/>
          <p:cNvPicPr preferRelativeResize="0"/>
          <p:nvPr/>
        </p:nvPicPr>
        <p:blipFill rotWithShape="1">
          <a:blip r:embed="rId8">
            <a:alphaModFix/>
          </a:blip>
          <a:srcRect b="87542" l="92081" r="0" t="0"/>
          <a:stretch/>
        </p:blipFill>
        <p:spPr>
          <a:xfrm>
            <a:off x="6327159" y="0"/>
            <a:ext cx="543117" cy="1139266"/>
          </a:xfrm>
          <a:custGeom>
            <a:rect b="b" l="l" r="r" t="t"/>
            <a:pathLst>
              <a:path extrusionOk="0" h="1144991" w="543117">
                <a:moveTo>
                  <a:pt x="90516" y="0"/>
                </a:moveTo>
                <a:lnTo>
                  <a:pt x="452601" y="0"/>
                </a:lnTo>
                <a:lnTo>
                  <a:pt x="487831" y="7113"/>
                </a:lnTo>
                <a:cubicBezTo>
                  <a:pt x="520320" y="20855"/>
                  <a:pt x="543117" y="53025"/>
                  <a:pt x="543117" y="90520"/>
                </a:cubicBezTo>
                <a:lnTo>
                  <a:pt x="543117" y="1054470"/>
                </a:lnTo>
                <a:cubicBezTo>
                  <a:pt x="543117" y="1104463"/>
                  <a:pt x="502589" y="1144991"/>
                  <a:pt x="452596" y="1144991"/>
                </a:cubicBezTo>
                <a:lnTo>
                  <a:pt x="90521" y="1144991"/>
                </a:lnTo>
                <a:cubicBezTo>
                  <a:pt x="40528" y="1144991"/>
                  <a:pt x="0" y="1104463"/>
                  <a:pt x="0" y="1054470"/>
                </a:cubicBezTo>
                <a:lnTo>
                  <a:pt x="0" y="90520"/>
                </a:lnTo>
                <a:cubicBezTo>
                  <a:pt x="0" y="53025"/>
                  <a:pt x="22797" y="20855"/>
                  <a:pt x="55287" y="7113"/>
                </a:cubicBezTo>
                <a:close/>
              </a:path>
            </a:pathLst>
          </a:custGeom>
          <a:noFill/>
          <a:ln>
            <a:noFill/>
          </a:ln>
          <a:effectLst>
            <a:outerShdw blurRad="50800" rotWithShape="0" algn="tl" dir="2700000" dist="38100">
              <a:srgbClr val="000000">
                <a:alpha val="40000"/>
              </a:srgbClr>
            </a:outerShdw>
          </a:effectLst>
        </p:spPr>
      </p:pic>
      <p:pic>
        <p:nvPicPr>
          <p:cNvPr descr="A close up of a logo&#10;&#10;Description automatically generated" id="132" name="Google Shape;132;p10"/>
          <p:cNvPicPr preferRelativeResize="0"/>
          <p:nvPr/>
        </p:nvPicPr>
        <p:blipFill rotWithShape="1">
          <a:blip r:embed="rId9">
            <a:alphaModFix/>
          </a:blip>
          <a:srcRect b="0" l="0" r="0" t="0"/>
          <a:stretch/>
        </p:blipFill>
        <p:spPr>
          <a:xfrm>
            <a:off x="-24548" y="-24119"/>
            <a:ext cx="6978652" cy="9254038"/>
          </a:xfrm>
          <a:prstGeom prst="rect">
            <a:avLst/>
          </a:prstGeom>
          <a:noFill/>
          <a:ln>
            <a:noFill/>
          </a:ln>
        </p:spPr>
      </p:pic>
      <p:sp>
        <p:nvSpPr>
          <p:cNvPr id="133" name="Google Shape;133;p10"/>
          <p:cNvSpPr/>
          <p:nvPr/>
        </p:nvSpPr>
        <p:spPr>
          <a:xfrm>
            <a:off x="0" y="5518725"/>
            <a:ext cx="6447600" cy="3138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4" name="Google Shape;134;p10"/>
          <p:cNvPicPr preferRelativeResize="0"/>
          <p:nvPr/>
        </p:nvPicPr>
        <p:blipFill rotWithShape="1">
          <a:blip r:embed="rId10">
            <a:alphaModFix/>
          </a:blip>
          <a:srcRect b="0" l="0" r="0" t="0"/>
          <a:stretch/>
        </p:blipFill>
        <p:spPr>
          <a:xfrm>
            <a:off x="167975" y="0"/>
            <a:ext cx="225575" cy="9290876"/>
          </a:xfrm>
          <a:prstGeom prst="rect">
            <a:avLst/>
          </a:prstGeom>
          <a:noFill/>
          <a:ln>
            <a:noFill/>
          </a:ln>
        </p:spPr>
      </p:pic>
      <p:sp>
        <p:nvSpPr>
          <p:cNvPr id="135" name="Google Shape;135;p10"/>
          <p:cNvSpPr txBox="1"/>
          <p:nvPr>
            <p:ph type="title"/>
          </p:nvPr>
        </p:nvSpPr>
        <p:spPr>
          <a:xfrm>
            <a:off x="604700" y="5744075"/>
            <a:ext cx="5722500" cy="2637900"/>
          </a:xfrm>
          <a:prstGeom prst="rect">
            <a:avLst/>
          </a:prstGeom>
        </p:spPr>
        <p:txBody>
          <a:bodyPr anchorCtr="0" anchor="ctr" bIns="121875" lIns="121875" spcFirstLastPara="1" rIns="121875" wrap="square" tIns="121875">
            <a:noAutofit/>
          </a:bodyPr>
          <a:lstStyle>
            <a:lvl1pPr lvl="0" rtl="0" algn="r">
              <a:spcBef>
                <a:spcPts val="0"/>
              </a:spcBef>
              <a:spcAft>
                <a:spcPts val="0"/>
              </a:spcAft>
              <a:buClr>
                <a:srgbClr val="BC8D71"/>
              </a:buClr>
              <a:buSzPts val="5000"/>
              <a:buNone/>
              <a:defRPr b="1" sz="5000">
                <a:solidFill>
                  <a:srgbClr val="BC8D71"/>
                </a:solidFill>
              </a:defRPr>
            </a:lvl1pPr>
            <a:lvl2pPr lvl="1" rtl="0">
              <a:spcBef>
                <a:spcPts val="0"/>
              </a:spcBef>
              <a:spcAft>
                <a:spcPts val="0"/>
              </a:spcAft>
              <a:buClr>
                <a:srgbClr val="BC8D71"/>
              </a:buClr>
              <a:buSzPts val="5000"/>
              <a:buNone/>
              <a:defRPr b="1" sz="5000">
                <a:solidFill>
                  <a:srgbClr val="BC8D71"/>
                </a:solidFill>
              </a:defRPr>
            </a:lvl2pPr>
            <a:lvl3pPr lvl="2" rtl="0">
              <a:spcBef>
                <a:spcPts val="0"/>
              </a:spcBef>
              <a:spcAft>
                <a:spcPts val="0"/>
              </a:spcAft>
              <a:buClr>
                <a:srgbClr val="BC8D71"/>
              </a:buClr>
              <a:buSzPts val="5000"/>
              <a:buNone/>
              <a:defRPr b="1" sz="5000">
                <a:solidFill>
                  <a:srgbClr val="BC8D71"/>
                </a:solidFill>
              </a:defRPr>
            </a:lvl3pPr>
            <a:lvl4pPr lvl="3" rtl="0">
              <a:spcBef>
                <a:spcPts val="0"/>
              </a:spcBef>
              <a:spcAft>
                <a:spcPts val="0"/>
              </a:spcAft>
              <a:buClr>
                <a:srgbClr val="BC8D71"/>
              </a:buClr>
              <a:buSzPts val="5000"/>
              <a:buNone/>
              <a:defRPr b="1" sz="5000">
                <a:solidFill>
                  <a:srgbClr val="BC8D71"/>
                </a:solidFill>
              </a:defRPr>
            </a:lvl4pPr>
            <a:lvl5pPr lvl="4" rtl="0">
              <a:spcBef>
                <a:spcPts val="0"/>
              </a:spcBef>
              <a:spcAft>
                <a:spcPts val="0"/>
              </a:spcAft>
              <a:buClr>
                <a:srgbClr val="BC8D71"/>
              </a:buClr>
              <a:buSzPts val="5000"/>
              <a:buNone/>
              <a:defRPr b="1" sz="5000">
                <a:solidFill>
                  <a:srgbClr val="BC8D71"/>
                </a:solidFill>
              </a:defRPr>
            </a:lvl5pPr>
            <a:lvl6pPr lvl="5" rtl="0">
              <a:spcBef>
                <a:spcPts val="0"/>
              </a:spcBef>
              <a:spcAft>
                <a:spcPts val="0"/>
              </a:spcAft>
              <a:buClr>
                <a:srgbClr val="BC8D71"/>
              </a:buClr>
              <a:buSzPts val="5000"/>
              <a:buNone/>
              <a:defRPr b="1" sz="5000">
                <a:solidFill>
                  <a:srgbClr val="BC8D71"/>
                </a:solidFill>
              </a:defRPr>
            </a:lvl6pPr>
            <a:lvl7pPr lvl="6" rtl="0">
              <a:spcBef>
                <a:spcPts val="0"/>
              </a:spcBef>
              <a:spcAft>
                <a:spcPts val="0"/>
              </a:spcAft>
              <a:buClr>
                <a:srgbClr val="BC8D71"/>
              </a:buClr>
              <a:buSzPts val="5000"/>
              <a:buNone/>
              <a:defRPr b="1" sz="5000">
                <a:solidFill>
                  <a:srgbClr val="BC8D71"/>
                </a:solidFill>
              </a:defRPr>
            </a:lvl7pPr>
            <a:lvl8pPr lvl="7" rtl="0">
              <a:spcBef>
                <a:spcPts val="0"/>
              </a:spcBef>
              <a:spcAft>
                <a:spcPts val="0"/>
              </a:spcAft>
              <a:buClr>
                <a:srgbClr val="BC8D71"/>
              </a:buClr>
              <a:buSzPts val="5000"/>
              <a:buNone/>
              <a:defRPr b="1" sz="5000">
                <a:solidFill>
                  <a:srgbClr val="BC8D71"/>
                </a:solidFill>
              </a:defRPr>
            </a:lvl8pPr>
            <a:lvl9pPr lvl="8" rtl="0">
              <a:spcBef>
                <a:spcPts val="0"/>
              </a:spcBef>
              <a:spcAft>
                <a:spcPts val="0"/>
              </a:spcAft>
              <a:buClr>
                <a:srgbClr val="BC8D71"/>
              </a:buClr>
              <a:buSzPts val="5000"/>
              <a:buNone/>
              <a:defRPr b="1" sz="5000">
                <a:solidFill>
                  <a:srgbClr val="BC8D71"/>
                </a:solidFill>
              </a:defRPr>
            </a:lvl9pPr>
          </a:lstStyle>
          <a:p/>
        </p:txBody>
      </p:sp>
      <p:sp>
        <p:nvSpPr>
          <p:cNvPr id="136" name="Google Shape;136;p10"/>
          <p:cNvSpPr txBox="1"/>
          <p:nvPr/>
        </p:nvSpPr>
        <p:spPr>
          <a:xfrm rot="5400000">
            <a:off x="-679350" y="6204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Barlow Condensed"/>
                <a:ea typeface="Barlow Condensed"/>
                <a:cs typeface="Barlow Condensed"/>
                <a:sym typeface="Barlow Condensed"/>
              </a:rPr>
              <a:t>SLIDESMANIA.COM</a:t>
            </a:r>
            <a:endParaRPr sz="1100">
              <a:solidFill>
                <a:srgbClr val="FFFFFF"/>
              </a:solidFill>
              <a:latin typeface="Barlow Condensed"/>
              <a:ea typeface="Barlow Condensed"/>
              <a:cs typeface="Barlow Condensed"/>
              <a:sym typeface="Barlow Condense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4.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75" y="0"/>
            <a:ext cx="6857999" cy="9144000"/>
          </a:xfrm>
          <a:prstGeom prst="rect">
            <a:avLst/>
          </a:prstGeom>
          <a:noFill/>
          <a:ln>
            <a:noFill/>
          </a:ln>
        </p:spPr>
      </p:pic>
      <p:sp>
        <p:nvSpPr>
          <p:cNvPr id="7" name="Google Shape;7;p1"/>
          <p:cNvSpPr txBox="1"/>
          <p:nvPr>
            <p:ph type="title"/>
          </p:nvPr>
        </p:nvSpPr>
        <p:spPr>
          <a:xfrm>
            <a:off x="233775" y="791156"/>
            <a:ext cx="6390600" cy="1017900"/>
          </a:xfrm>
          <a:prstGeom prst="rect">
            <a:avLst/>
          </a:prstGeom>
          <a:noFill/>
          <a:ln>
            <a:noFill/>
          </a:ln>
        </p:spPr>
        <p:txBody>
          <a:bodyPr anchorCtr="0" anchor="t" bIns="121875" lIns="121875" spcFirstLastPara="1" rIns="121875" wrap="square" tIns="121875">
            <a:noAutofit/>
          </a:bodyPr>
          <a:lstStyle>
            <a:lvl1pPr lvl="0">
              <a:spcBef>
                <a:spcPts val="0"/>
              </a:spcBef>
              <a:spcAft>
                <a:spcPts val="0"/>
              </a:spcAft>
              <a:buClr>
                <a:schemeClr val="lt1"/>
              </a:buClr>
              <a:buSzPts val="3700"/>
              <a:buFont typeface="Roboto Condensed"/>
              <a:buNone/>
              <a:defRPr b="1" sz="3700">
                <a:solidFill>
                  <a:schemeClr val="lt1"/>
                </a:solidFill>
                <a:latin typeface="Roboto Condensed"/>
                <a:ea typeface="Roboto Condensed"/>
                <a:cs typeface="Roboto Condensed"/>
                <a:sym typeface="Roboto Condensed"/>
              </a:defRPr>
            </a:lvl1pPr>
            <a:lvl2pPr lvl="1">
              <a:spcBef>
                <a:spcPts val="0"/>
              </a:spcBef>
              <a:spcAft>
                <a:spcPts val="0"/>
              </a:spcAft>
              <a:buClr>
                <a:schemeClr val="lt1"/>
              </a:buClr>
              <a:buSzPts val="3700"/>
              <a:buFont typeface="Roboto Condensed"/>
              <a:buNone/>
              <a:defRPr b="1" sz="3700">
                <a:solidFill>
                  <a:schemeClr val="lt1"/>
                </a:solidFill>
                <a:latin typeface="Roboto Condensed"/>
                <a:ea typeface="Roboto Condensed"/>
                <a:cs typeface="Roboto Condensed"/>
                <a:sym typeface="Roboto Condensed"/>
              </a:defRPr>
            </a:lvl2pPr>
            <a:lvl3pPr lvl="2">
              <a:spcBef>
                <a:spcPts val="0"/>
              </a:spcBef>
              <a:spcAft>
                <a:spcPts val="0"/>
              </a:spcAft>
              <a:buClr>
                <a:schemeClr val="lt1"/>
              </a:buClr>
              <a:buSzPts val="3700"/>
              <a:buFont typeface="Roboto Condensed"/>
              <a:buNone/>
              <a:defRPr b="1" sz="3700">
                <a:solidFill>
                  <a:schemeClr val="lt1"/>
                </a:solidFill>
                <a:latin typeface="Roboto Condensed"/>
                <a:ea typeface="Roboto Condensed"/>
                <a:cs typeface="Roboto Condensed"/>
                <a:sym typeface="Roboto Condensed"/>
              </a:defRPr>
            </a:lvl3pPr>
            <a:lvl4pPr lvl="3">
              <a:spcBef>
                <a:spcPts val="0"/>
              </a:spcBef>
              <a:spcAft>
                <a:spcPts val="0"/>
              </a:spcAft>
              <a:buClr>
                <a:schemeClr val="lt1"/>
              </a:buClr>
              <a:buSzPts val="3700"/>
              <a:buFont typeface="Roboto Condensed"/>
              <a:buNone/>
              <a:defRPr b="1" sz="3700">
                <a:solidFill>
                  <a:schemeClr val="lt1"/>
                </a:solidFill>
                <a:latin typeface="Roboto Condensed"/>
                <a:ea typeface="Roboto Condensed"/>
                <a:cs typeface="Roboto Condensed"/>
                <a:sym typeface="Roboto Condensed"/>
              </a:defRPr>
            </a:lvl4pPr>
            <a:lvl5pPr lvl="4">
              <a:spcBef>
                <a:spcPts val="0"/>
              </a:spcBef>
              <a:spcAft>
                <a:spcPts val="0"/>
              </a:spcAft>
              <a:buClr>
                <a:schemeClr val="lt1"/>
              </a:buClr>
              <a:buSzPts val="3700"/>
              <a:buFont typeface="Roboto Condensed"/>
              <a:buNone/>
              <a:defRPr b="1" sz="3700">
                <a:solidFill>
                  <a:schemeClr val="lt1"/>
                </a:solidFill>
                <a:latin typeface="Roboto Condensed"/>
                <a:ea typeface="Roboto Condensed"/>
                <a:cs typeface="Roboto Condensed"/>
                <a:sym typeface="Roboto Condensed"/>
              </a:defRPr>
            </a:lvl5pPr>
            <a:lvl6pPr lvl="5">
              <a:spcBef>
                <a:spcPts val="0"/>
              </a:spcBef>
              <a:spcAft>
                <a:spcPts val="0"/>
              </a:spcAft>
              <a:buClr>
                <a:schemeClr val="lt1"/>
              </a:buClr>
              <a:buSzPts val="3700"/>
              <a:buFont typeface="Roboto Condensed"/>
              <a:buNone/>
              <a:defRPr b="1" sz="3700">
                <a:solidFill>
                  <a:schemeClr val="lt1"/>
                </a:solidFill>
                <a:latin typeface="Roboto Condensed"/>
                <a:ea typeface="Roboto Condensed"/>
                <a:cs typeface="Roboto Condensed"/>
                <a:sym typeface="Roboto Condensed"/>
              </a:defRPr>
            </a:lvl6pPr>
            <a:lvl7pPr lvl="6">
              <a:spcBef>
                <a:spcPts val="0"/>
              </a:spcBef>
              <a:spcAft>
                <a:spcPts val="0"/>
              </a:spcAft>
              <a:buClr>
                <a:schemeClr val="lt1"/>
              </a:buClr>
              <a:buSzPts val="3700"/>
              <a:buFont typeface="Roboto Condensed"/>
              <a:buNone/>
              <a:defRPr b="1" sz="3700">
                <a:solidFill>
                  <a:schemeClr val="lt1"/>
                </a:solidFill>
                <a:latin typeface="Roboto Condensed"/>
                <a:ea typeface="Roboto Condensed"/>
                <a:cs typeface="Roboto Condensed"/>
                <a:sym typeface="Roboto Condensed"/>
              </a:defRPr>
            </a:lvl7pPr>
            <a:lvl8pPr lvl="7">
              <a:spcBef>
                <a:spcPts val="0"/>
              </a:spcBef>
              <a:spcAft>
                <a:spcPts val="0"/>
              </a:spcAft>
              <a:buClr>
                <a:schemeClr val="lt1"/>
              </a:buClr>
              <a:buSzPts val="3700"/>
              <a:buFont typeface="Roboto Condensed"/>
              <a:buNone/>
              <a:defRPr b="1" sz="3700">
                <a:solidFill>
                  <a:schemeClr val="lt1"/>
                </a:solidFill>
                <a:latin typeface="Roboto Condensed"/>
                <a:ea typeface="Roboto Condensed"/>
                <a:cs typeface="Roboto Condensed"/>
                <a:sym typeface="Roboto Condensed"/>
              </a:defRPr>
            </a:lvl8pPr>
            <a:lvl9pPr lvl="8">
              <a:spcBef>
                <a:spcPts val="0"/>
              </a:spcBef>
              <a:spcAft>
                <a:spcPts val="0"/>
              </a:spcAft>
              <a:buClr>
                <a:schemeClr val="lt1"/>
              </a:buClr>
              <a:buSzPts val="3700"/>
              <a:buFont typeface="Roboto Condensed"/>
              <a:buNone/>
              <a:defRPr b="1" sz="3700">
                <a:solidFill>
                  <a:schemeClr val="lt1"/>
                </a:solidFill>
                <a:latin typeface="Roboto Condensed"/>
                <a:ea typeface="Roboto Condensed"/>
                <a:cs typeface="Roboto Condensed"/>
                <a:sym typeface="Roboto Condensed"/>
              </a:defRPr>
            </a:lvl9pPr>
          </a:lstStyle>
          <a:p/>
        </p:txBody>
      </p:sp>
      <p:sp>
        <p:nvSpPr>
          <p:cNvPr id="8" name="Google Shape;8;p1"/>
          <p:cNvSpPr txBox="1"/>
          <p:nvPr>
            <p:ph idx="1" type="body"/>
          </p:nvPr>
        </p:nvSpPr>
        <p:spPr>
          <a:xfrm>
            <a:off x="233775" y="2048844"/>
            <a:ext cx="6390600" cy="6073500"/>
          </a:xfrm>
          <a:prstGeom prst="rect">
            <a:avLst/>
          </a:prstGeom>
          <a:noFill/>
          <a:ln>
            <a:noFill/>
          </a:ln>
        </p:spPr>
        <p:txBody>
          <a:bodyPr anchorCtr="0" anchor="t" bIns="121875" lIns="121875" spcFirstLastPara="1" rIns="121875" wrap="square" tIns="121875">
            <a:noAutofit/>
          </a:bodyPr>
          <a:lstStyle>
            <a:lvl1pPr indent="-381000" lvl="0" marL="457200">
              <a:lnSpc>
                <a:spcPct val="115000"/>
              </a:lnSpc>
              <a:spcBef>
                <a:spcPts val="0"/>
              </a:spcBef>
              <a:spcAft>
                <a:spcPts val="0"/>
              </a:spcAft>
              <a:buClr>
                <a:schemeClr val="dk2"/>
              </a:buClr>
              <a:buSzPts val="2400"/>
              <a:buFont typeface="Handlee"/>
              <a:buChar char="●"/>
              <a:defRPr sz="2400">
                <a:solidFill>
                  <a:schemeClr val="dk2"/>
                </a:solidFill>
                <a:latin typeface="Handlee"/>
                <a:ea typeface="Handlee"/>
                <a:cs typeface="Handlee"/>
                <a:sym typeface="Handlee"/>
              </a:defRPr>
            </a:lvl1pPr>
            <a:lvl2pPr indent="-349250" lvl="1" marL="914400">
              <a:lnSpc>
                <a:spcPct val="115000"/>
              </a:lnSpc>
              <a:spcBef>
                <a:spcPts val="2100"/>
              </a:spcBef>
              <a:spcAft>
                <a:spcPts val="0"/>
              </a:spcAft>
              <a:buClr>
                <a:schemeClr val="dk2"/>
              </a:buClr>
              <a:buSzPts val="1900"/>
              <a:buFont typeface="Handlee"/>
              <a:buChar char="○"/>
              <a:defRPr sz="1900">
                <a:solidFill>
                  <a:schemeClr val="dk2"/>
                </a:solidFill>
                <a:latin typeface="Handlee"/>
                <a:ea typeface="Handlee"/>
                <a:cs typeface="Handlee"/>
                <a:sym typeface="Handlee"/>
              </a:defRPr>
            </a:lvl2pPr>
            <a:lvl3pPr indent="-349250" lvl="2" marL="1371600">
              <a:lnSpc>
                <a:spcPct val="115000"/>
              </a:lnSpc>
              <a:spcBef>
                <a:spcPts val="2100"/>
              </a:spcBef>
              <a:spcAft>
                <a:spcPts val="0"/>
              </a:spcAft>
              <a:buClr>
                <a:schemeClr val="dk2"/>
              </a:buClr>
              <a:buSzPts val="1900"/>
              <a:buFont typeface="Handlee"/>
              <a:buChar char="■"/>
              <a:defRPr sz="1900">
                <a:solidFill>
                  <a:schemeClr val="dk2"/>
                </a:solidFill>
                <a:latin typeface="Handlee"/>
                <a:ea typeface="Handlee"/>
                <a:cs typeface="Handlee"/>
                <a:sym typeface="Handlee"/>
              </a:defRPr>
            </a:lvl3pPr>
            <a:lvl4pPr indent="-349250" lvl="3" marL="1828800">
              <a:lnSpc>
                <a:spcPct val="115000"/>
              </a:lnSpc>
              <a:spcBef>
                <a:spcPts val="2100"/>
              </a:spcBef>
              <a:spcAft>
                <a:spcPts val="0"/>
              </a:spcAft>
              <a:buClr>
                <a:schemeClr val="dk2"/>
              </a:buClr>
              <a:buSzPts val="1900"/>
              <a:buFont typeface="Handlee"/>
              <a:buChar char="●"/>
              <a:defRPr sz="1900">
                <a:solidFill>
                  <a:schemeClr val="dk2"/>
                </a:solidFill>
                <a:latin typeface="Handlee"/>
                <a:ea typeface="Handlee"/>
                <a:cs typeface="Handlee"/>
                <a:sym typeface="Handlee"/>
              </a:defRPr>
            </a:lvl4pPr>
            <a:lvl5pPr indent="-349250" lvl="4" marL="2286000">
              <a:lnSpc>
                <a:spcPct val="115000"/>
              </a:lnSpc>
              <a:spcBef>
                <a:spcPts val="2100"/>
              </a:spcBef>
              <a:spcAft>
                <a:spcPts val="0"/>
              </a:spcAft>
              <a:buClr>
                <a:schemeClr val="dk2"/>
              </a:buClr>
              <a:buSzPts val="1900"/>
              <a:buFont typeface="Handlee"/>
              <a:buChar char="○"/>
              <a:defRPr sz="1900">
                <a:solidFill>
                  <a:schemeClr val="dk2"/>
                </a:solidFill>
                <a:latin typeface="Handlee"/>
                <a:ea typeface="Handlee"/>
                <a:cs typeface="Handlee"/>
                <a:sym typeface="Handlee"/>
              </a:defRPr>
            </a:lvl5pPr>
            <a:lvl6pPr indent="-349250" lvl="5" marL="2743200">
              <a:lnSpc>
                <a:spcPct val="115000"/>
              </a:lnSpc>
              <a:spcBef>
                <a:spcPts val="2100"/>
              </a:spcBef>
              <a:spcAft>
                <a:spcPts val="0"/>
              </a:spcAft>
              <a:buClr>
                <a:schemeClr val="dk2"/>
              </a:buClr>
              <a:buSzPts val="1900"/>
              <a:buFont typeface="Handlee"/>
              <a:buChar char="■"/>
              <a:defRPr sz="1900">
                <a:solidFill>
                  <a:schemeClr val="dk2"/>
                </a:solidFill>
                <a:latin typeface="Handlee"/>
                <a:ea typeface="Handlee"/>
                <a:cs typeface="Handlee"/>
                <a:sym typeface="Handlee"/>
              </a:defRPr>
            </a:lvl6pPr>
            <a:lvl7pPr indent="-349250" lvl="6" marL="3200400">
              <a:lnSpc>
                <a:spcPct val="115000"/>
              </a:lnSpc>
              <a:spcBef>
                <a:spcPts val="2100"/>
              </a:spcBef>
              <a:spcAft>
                <a:spcPts val="0"/>
              </a:spcAft>
              <a:buClr>
                <a:schemeClr val="dk2"/>
              </a:buClr>
              <a:buSzPts val="1900"/>
              <a:buFont typeface="Handlee"/>
              <a:buChar char="●"/>
              <a:defRPr sz="1900">
                <a:solidFill>
                  <a:schemeClr val="dk2"/>
                </a:solidFill>
                <a:latin typeface="Handlee"/>
                <a:ea typeface="Handlee"/>
                <a:cs typeface="Handlee"/>
                <a:sym typeface="Handlee"/>
              </a:defRPr>
            </a:lvl7pPr>
            <a:lvl8pPr indent="-349250" lvl="7" marL="3657600">
              <a:lnSpc>
                <a:spcPct val="115000"/>
              </a:lnSpc>
              <a:spcBef>
                <a:spcPts val="2100"/>
              </a:spcBef>
              <a:spcAft>
                <a:spcPts val="0"/>
              </a:spcAft>
              <a:buClr>
                <a:schemeClr val="dk2"/>
              </a:buClr>
              <a:buSzPts val="1900"/>
              <a:buFont typeface="Handlee"/>
              <a:buChar char="○"/>
              <a:defRPr sz="1900">
                <a:solidFill>
                  <a:schemeClr val="dk2"/>
                </a:solidFill>
                <a:latin typeface="Handlee"/>
                <a:ea typeface="Handlee"/>
                <a:cs typeface="Handlee"/>
                <a:sym typeface="Handlee"/>
              </a:defRPr>
            </a:lvl8pPr>
            <a:lvl9pPr indent="-349250" lvl="8" marL="4114800">
              <a:lnSpc>
                <a:spcPct val="115000"/>
              </a:lnSpc>
              <a:spcBef>
                <a:spcPts val="2100"/>
              </a:spcBef>
              <a:spcAft>
                <a:spcPts val="2100"/>
              </a:spcAft>
              <a:buClr>
                <a:schemeClr val="dk2"/>
              </a:buClr>
              <a:buSzPts val="1900"/>
              <a:buFont typeface="Handlee"/>
              <a:buChar char="■"/>
              <a:defRPr sz="1900">
                <a:solidFill>
                  <a:schemeClr val="dk2"/>
                </a:solidFill>
                <a:latin typeface="Handlee"/>
                <a:ea typeface="Handlee"/>
                <a:cs typeface="Handlee"/>
                <a:sym typeface="Handlee"/>
              </a:defRPr>
            </a:lvl9pPr>
          </a:lstStyle>
          <a:p/>
        </p:txBody>
      </p:sp>
      <p:sp>
        <p:nvSpPr>
          <p:cNvPr id="9" name="Google Shape;9;p1"/>
          <p:cNvSpPr txBox="1"/>
          <p:nvPr>
            <p:ph idx="12" type="sldNum"/>
          </p:nvPr>
        </p:nvSpPr>
        <p:spPr>
          <a:xfrm>
            <a:off x="6354343" y="8290163"/>
            <a:ext cx="411600" cy="699600"/>
          </a:xfrm>
          <a:prstGeom prst="rect">
            <a:avLst/>
          </a:prstGeom>
          <a:noFill/>
          <a:ln>
            <a:noFill/>
          </a:ln>
        </p:spPr>
        <p:txBody>
          <a:bodyPr anchorCtr="0" anchor="ctr" bIns="121875" lIns="121875" spcFirstLastPara="1" rIns="121875" wrap="square" tIns="121875">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10" name="Google Shape;10;p1"/>
          <p:cNvSpPr txBox="1"/>
          <p:nvPr/>
        </p:nvSpPr>
        <p:spPr>
          <a:xfrm rot="5400000">
            <a:off x="-679350" y="6204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Barlow Condensed"/>
                <a:ea typeface="Barlow Condensed"/>
                <a:cs typeface="Barlow Condensed"/>
                <a:sym typeface="Barlow Condensed"/>
              </a:rPr>
              <a:t>SLIDESMANIA.COM</a:t>
            </a:r>
            <a:endParaRPr sz="1100">
              <a:solidFill>
                <a:srgbClr val="FFFFFF"/>
              </a:solidFill>
              <a:latin typeface="Barlow Condensed"/>
              <a:ea typeface="Barlow Condensed"/>
              <a:cs typeface="Barlow Condensed"/>
              <a:sym typeface="Barlow Condense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10.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11.xml.rels><?xml version="1.0" encoding="UTF-8" standalone="yes"?><Relationships xmlns="http://schemas.openxmlformats.org/package/2006/relationships"><Relationship Id="rId11" Type="http://schemas.openxmlformats.org/officeDocument/2006/relationships/slide" Target="/ppt/slides/slide8.xml"/><Relationship Id="rId10" Type="http://schemas.openxmlformats.org/officeDocument/2006/relationships/slide" Target="/ppt/slides/slide36.xml"/><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12.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13.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14.xml.rels><?xml version="1.0" encoding="UTF-8" standalone="yes"?><Relationships xmlns="http://schemas.openxmlformats.org/package/2006/relationships"><Relationship Id="rId11" Type="http://schemas.openxmlformats.org/officeDocument/2006/relationships/slide" Target="/ppt/slides/slide36.xml"/><Relationship Id="rId10" Type="http://schemas.openxmlformats.org/officeDocument/2006/relationships/slide" Target="/ppt/slides/slide32.xml"/><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hyperlink" Target="https://ny.pbslearningmedia.org/resource/a353a4ba-cd56-4999-97dd-0e40e11a7211/iceberg-concept-of-culture-images-and-pdfs/" TargetMode="External"/><Relationship Id="rId4" Type="http://schemas.openxmlformats.org/officeDocument/2006/relationships/slide" Target="/ppt/slides/slide2.xml"/><Relationship Id="rId9" Type="http://schemas.openxmlformats.org/officeDocument/2006/relationships/slide" Target="/ppt/slides/slide27.xml"/><Relationship Id="rId5" Type="http://schemas.openxmlformats.org/officeDocument/2006/relationships/slide" Target="/ppt/slides/slide5.xml"/><Relationship Id="rId6" Type="http://schemas.openxmlformats.org/officeDocument/2006/relationships/slide" Target="/ppt/slides/slide12.xml"/><Relationship Id="rId7" Type="http://schemas.openxmlformats.org/officeDocument/2006/relationships/slide" Target="/ppt/slides/slide17.xml"/><Relationship Id="rId8" Type="http://schemas.openxmlformats.org/officeDocument/2006/relationships/slide" Target="/ppt/slides/slide22.xml"/></Relationships>
</file>

<file path=ppt/slides/_rels/slide15.xml.rels><?xml version="1.0" encoding="UTF-8" standalone="yes"?><Relationships xmlns="http://schemas.openxmlformats.org/package/2006/relationships"><Relationship Id="rId11" Type="http://schemas.openxmlformats.org/officeDocument/2006/relationships/slide" Target="/ppt/slides/slide36.xml"/><Relationship Id="rId10" Type="http://schemas.openxmlformats.org/officeDocument/2006/relationships/slide" Target="/ppt/slides/slide32.xml"/><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hyperlink" Target="https://implicit.harvard.edu/implicit/takeatest.html" TargetMode="External"/><Relationship Id="rId4" Type="http://schemas.openxmlformats.org/officeDocument/2006/relationships/slide" Target="/ppt/slides/slide2.xml"/><Relationship Id="rId9" Type="http://schemas.openxmlformats.org/officeDocument/2006/relationships/slide" Target="/ppt/slides/slide27.xml"/><Relationship Id="rId5" Type="http://schemas.openxmlformats.org/officeDocument/2006/relationships/slide" Target="/ppt/slides/slide5.xml"/><Relationship Id="rId6" Type="http://schemas.openxmlformats.org/officeDocument/2006/relationships/slide" Target="/ppt/slides/slide12.xml"/><Relationship Id="rId7" Type="http://schemas.openxmlformats.org/officeDocument/2006/relationships/slide" Target="/ppt/slides/slide17.xml"/><Relationship Id="rId8" Type="http://schemas.openxmlformats.org/officeDocument/2006/relationships/slide" Target="/ppt/slides/slide22.xml"/></Relationships>
</file>

<file path=ppt/slides/_rels/slide16.xml.rels><?xml version="1.0" encoding="UTF-8" standalone="yes"?><Relationships xmlns="http://schemas.openxmlformats.org/package/2006/relationships"><Relationship Id="rId11" Type="http://schemas.openxmlformats.org/officeDocument/2006/relationships/image" Target="../media/image32.png"/><Relationship Id="rId10" Type="http://schemas.openxmlformats.org/officeDocument/2006/relationships/slide" Target="/ppt/slides/slide36.xml"/><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17.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18.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19.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2.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20.xml.rels><?xml version="1.0" encoding="UTF-8" standalone="yes"?><Relationships xmlns="http://schemas.openxmlformats.org/package/2006/relationships"><Relationship Id="rId11" Type="http://schemas.openxmlformats.org/officeDocument/2006/relationships/slide" Target="/ppt/slides/slide27.xml"/><Relationship Id="rId10" Type="http://schemas.openxmlformats.org/officeDocument/2006/relationships/slide" Target="/ppt/slides/slide22.xml"/><Relationship Id="rId13" Type="http://schemas.openxmlformats.org/officeDocument/2006/relationships/slide" Target="/ppt/slides/slide36.xml"/><Relationship Id="rId12" Type="http://schemas.openxmlformats.org/officeDocument/2006/relationships/slide" Target="/ppt/slides/slide32.xml"/><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hyperlink" Target="https://www.schoolreforminitiative.org/download/whats-in-a-name/" TargetMode="External"/><Relationship Id="rId4" Type="http://schemas.openxmlformats.org/officeDocument/2006/relationships/hyperlink" Target="https://www.facinghistory.org/resource-library/teaching-strategies/identity-charts" TargetMode="External"/><Relationship Id="rId9" Type="http://schemas.openxmlformats.org/officeDocument/2006/relationships/slide" Target="/ppt/slides/slide17.xml"/><Relationship Id="rId5" Type="http://schemas.openxmlformats.org/officeDocument/2006/relationships/hyperlink" Target="https://www.edutopia.org/article/encouraging-middle-school-students-embrace-differences" TargetMode="External"/><Relationship Id="rId6" Type="http://schemas.openxmlformats.org/officeDocument/2006/relationships/slide" Target="/ppt/slides/slide2.xml"/><Relationship Id="rId7" Type="http://schemas.openxmlformats.org/officeDocument/2006/relationships/slide" Target="/ppt/slides/slide5.xml"/><Relationship Id="rId8" Type="http://schemas.openxmlformats.org/officeDocument/2006/relationships/slide" Target="/ppt/slides/slide12.xml"/></Relationships>
</file>

<file path=ppt/slides/_rels/slide21.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22.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23.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24.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25.xml.rels><?xml version="1.0" encoding="UTF-8" standalone="yes"?><Relationships xmlns="http://schemas.openxmlformats.org/package/2006/relationships"><Relationship Id="rId11" Type="http://schemas.openxmlformats.org/officeDocument/2006/relationships/slide" Target="/ppt/slides/slide36.xml"/><Relationship Id="rId10" Type="http://schemas.openxmlformats.org/officeDocument/2006/relationships/slide" Target="/ppt/slides/slide32.xml"/><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hyperlink" Target="https://www.ted.com/talks/julian_treasure_how_to_speak_so_that_people_want_to_listen/transcript?language=en" TargetMode="External"/><Relationship Id="rId4" Type="http://schemas.openxmlformats.org/officeDocument/2006/relationships/slide" Target="/ppt/slides/slide2.xml"/><Relationship Id="rId9" Type="http://schemas.openxmlformats.org/officeDocument/2006/relationships/slide" Target="/ppt/slides/slide27.xml"/><Relationship Id="rId5" Type="http://schemas.openxmlformats.org/officeDocument/2006/relationships/slide" Target="/ppt/slides/slide5.xml"/><Relationship Id="rId6" Type="http://schemas.openxmlformats.org/officeDocument/2006/relationships/slide" Target="/ppt/slides/slide12.xml"/><Relationship Id="rId7" Type="http://schemas.openxmlformats.org/officeDocument/2006/relationships/slide" Target="/ppt/slides/slide17.xml"/><Relationship Id="rId8" Type="http://schemas.openxmlformats.org/officeDocument/2006/relationships/slide" Target="/ppt/slides/slide22.xml"/></Relationships>
</file>

<file path=ppt/slides/_rels/slide26.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27.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28.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29.xml.rels><?xml version="1.0" encoding="UTF-8" standalone="yes"?><Relationships xmlns="http://schemas.openxmlformats.org/package/2006/relationships"><Relationship Id="rId11" Type="http://schemas.openxmlformats.org/officeDocument/2006/relationships/slide" Target="/ppt/slides/slide17.xml"/><Relationship Id="rId10" Type="http://schemas.openxmlformats.org/officeDocument/2006/relationships/slide" Target="/ppt/slides/slide12.xml"/><Relationship Id="rId13" Type="http://schemas.openxmlformats.org/officeDocument/2006/relationships/slide" Target="/ppt/slides/slide27.xml"/><Relationship Id="rId12" Type="http://schemas.openxmlformats.org/officeDocument/2006/relationships/slide" Target="/ppt/slides/slide22.xml"/><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hyperlink" Target="https://grassrootscommunityfoundation.org/1000-black-girl-books-resource-guide/" TargetMode="External"/><Relationship Id="rId4" Type="http://schemas.openxmlformats.org/officeDocument/2006/relationships/hyperlink" Target="https://www.learningforjustice.org/" TargetMode="External"/><Relationship Id="rId9" Type="http://schemas.openxmlformats.org/officeDocument/2006/relationships/slide" Target="/ppt/slides/slide5.xml"/><Relationship Id="rId15" Type="http://schemas.openxmlformats.org/officeDocument/2006/relationships/slide" Target="/ppt/slides/slide36.xml"/><Relationship Id="rId14" Type="http://schemas.openxmlformats.org/officeDocument/2006/relationships/slide" Target="/ppt/slides/slide32.xml"/><Relationship Id="rId5" Type="http://schemas.openxmlformats.org/officeDocument/2006/relationships/hyperlink" Target="https://www.facinghistory.org/" TargetMode="External"/><Relationship Id="rId6" Type="http://schemas.openxmlformats.org/officeDocument/2006/relationships/hyperlink" Target="https://www.edutopia.org/blog/preparing-cultural-diversity-resources-teachers" TargetMode="External"/><Relationship Id="rId7" Type="http://schemas.openxmlformats.org/officeDocument/2006/relationships/hyperlink" Target="https://www.ted.com/talks/chimamanda_ngozi_adichie_the_danger_of_a_single_story?language=en" TargetMode="External"/><Relationship Id="rId8" Type="http://schemas.openxmlformats.org/officeDocument/2006/relationships/slide" Target="/ppt/slides/slide2.xml"/></Relationships>
</file>

<file path=ppt/slides/_rels/slide3.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slide" Target="/ppt/slides/slide3.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30.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31.xml.rels><?xml version="1.0" encoding="UTF-8" standalone="yes"?><Relationships xmlns="http://schemas.openxmlformats.org/package/2006/relationships"><Relationship Id="rId11" Type="http://schemas.openxmlformats.org/officeDocument/2006/relationships/slide" Target="/ppt/slides/slide36.xml"/><Relationship Id="rId10" Type="http://schemas.openxmlformats.org/officeDocument/2006/relationships/slide" Target="/ppt/slides/slide32.xml"/><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hyperlink" Target="https://www.learningforjustice.org/" TargetMode="External"/><Relationship Id="rId4" Type="http://schemas.openxmlformats.org/officeDocument/2006/relationships/slide" Target="/ppt/slides/slide2.xml"/><Relationship Id="rId9" Type="http://schemas.openxmlformats.org/officeDocument/2006/relationships/slide" Target="/ppt/slides/slide27.xml"/><Relationship Id="rId5" Type="http://schemas.openxmlformats.org/officeDocument/2006/relationships/slide" Target="/ppt/slides/slide5.xml"/><Relationship Id="rId6" Type="http://schemas.openxmlformats.org/officeDocument/2006/relationships/slide" Target="/ppt/slides/slide12.xml"/><Relationship Id="rId7" Type="http://schemas.openxmlformats.org/officeDocument/2006/relationships/slide" Target="/ppt/slides/slide17.xml"/><Relationship Id="rId8" Type="http://schemas.openxmlformats.org/officeDocument/2006/relationships/slide" Target="/ppt/slides/slide22.xml"/></Relationships>
</file>

<file path=ppt/slides/_rels/slide32.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33.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34.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35.xml.rels><?xml version="1.0" encoding="UTF-8" standalone="yes"?><Relationships xmlns="http://schemas.openxmlformats.org/package/2006/relationships"><Relationship Id="rId11" Type="http://schemas.openxmlformats.org/officeDocument/2006/relationships/slide" Target="/ppt/slides/slide36.xml"/><Relationship Id="rId10" Type="http://schemas.openxmlformats.org/officeDocument/2006/relationships/slide" Target="/ppt/slides/slide32.xml"/><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hyperlink" Target="https://www.edutopia.org/article/6-strategies-building-better-student-relationships" TargetMode="External"/><Relationship Id="rId4" Type="http://schemas.openxmlformats.org/officeDocument/2006/relationships/slide" Target="/ppt/slides/slide2.xml"/><Relationship Id="rId9" Type="http://schemas.openxmlformats.org/officeDocument/2006/relationships/slide" Target="/ppt/slides/slide27.xml"/><Relationship Id="rId5" Type="http://schemas.openxmlformats.org/officeDocument/2006/relationships/slide" Target="/ppt/slides/slide5.xml"/><Relationship Id="rId6" Type="http://schemas.openxmlformats.org/officeDocument/2006/relationships/slide" Target="/ppt/slides/slide12.xml"/><Relationship Id="rId7" Type="http://schemas.openxmlformats.org/officeDocument/2006/relationships/slide" Target="/ppt/slides/slide17.xml"/><Relationship Id="rId8" Type="http://schemas.openxmlformats.org/officeDocument/2006/relationships/slide" Target="/ppt/slides/slide22.xml"/></Relationships>
</file>

<file path=ppt/slides/_rels/slide36.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37.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16.xml"/><Relationship Id="rId2" Type="http://schemas.openxmlformats.org/officeDocument/2006/relationships/notesSlide" Target="../notesSlides/notesSlide37.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38.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16.xml"/><Relationship Id="rId2" Type="http://schemas.openxmlformats.org/officeDocument/2006/relationships/notesSlide" Target="../notesSlides/notesSlide38.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39.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16.xml"/><Relationship Id="rId2" Type="http://schemas.openxmlformats.org/officeDocument/2006/relationships/notesSlide" Target="../notesSlides/notesSlide39.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4.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slide" Target="/ppt/slides/slide4.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40.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16.xml"/><Relationship Id="rId2" Type="http://schemas.openxmlformats.org/officeDocument/2006/relationships/notesSlide" Target="../notesSlides/notesSlide40.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41.xml.rels><?xml version="1.0" encoding="UTF-8" standalone="yes"?><Relationships xmlns="http://schemas.openxmlformats.org/package/2006/relationships"><Relationship Id="rId11" Type="http://schemas.openxmlformats.org/officeDocument/2006/relationships/slide" Target="/ppt/slides/slide27.xml"/><Relationship Id="rId10" Type="http://schemas.openxmlformats.org/officeDocument/2006/relationships/slide" Target="/ppt/slides/slide22.xml"/><Relationship Id="rId13" Type="http://schemas.openxmlformats.org/officeDocument/2006/relationships/slide" Target="/ppt/slides/slide36.xml"/><Relationship Id="rId12" Type="http://schemas.openxmlformats.org/officeDocument/2006/relationships/slide" Target="/ppt/slides/slide32.xml"/><Relationship Id="rId1" Type="http://schemas.openxmlformats.org/officeDocument/2006/relationships/slideLayout" Target="../slideLayouts/slideLayout16.xml"/><Relationship Id="rId2" Type="http://schemas.openxmlformats.org/officeDocument/2006/relationships/notesSlide" Target="../notesSlides/notesSlide41.xml"/><Relationship Id="rId3" Type="http://schemas.openxmlformats.org/officeDocument/2006/relationships/hyperlink" Target="https://www.adl.org/education-and-resources/resources-for-educators-parents-families" TargetMode="External"/><Relationship Id="rId4" Type="http://schemas.openxmlformats.org/officeDocument/2006/relationships/hyperlink" Target="https://www.cast.org/impact/universal-design-for-learning-udl" TargetMode="External"/><Relationship Id="rId9" Type="http://schemas.openxmlformats.org/officeDocument/2006/relationships/slide" Target="/ppt/slides/slide17.xml"/><Relationship Id="rId5" Type="http://schemas.openxmlformats.org/officeDocument/2006/relationships/hyperlink" Target="https://www.facinghistory.org/educator-resources" TargetMode="External"/><Relationship Id="rId6" Type="http://schemas.openxmlformats.org/officeDocument/2006/relationships/slide" Target="/ppt/slides/slide2.xml"/><Relationship Id="rId7" Type="http://schemas.openxmlformats.org/officeDocument/2006/relationships/slide" Target="/ppt/slides/slide5.xml"/><Relationship Id="rId8" Type="http://schemas.openxmlformats.org/officeDocument/2006/relationships/slide" Target="/ppt/slides/slide12.xml"/></Relationships>
</file>

<file path=ppt/slides/_rels/slide42.xml.rels><?xml version="1.0" encoding="UTF-8" standalone="yes"?><Relationships xmlns="http://schemas.openxmlformats.org/package/2006/relationships"><Relationship Id="rId11" Type="http://schemas.openxmlformats.org/officeDocument/2006/relationships/slide" Target="/ppt/slides/slide22.xml"/><Relationship Id="rId10" Type="http://schemas.openxmlformats.org/officeDocument/2006/relationships/slide" Target="/ppt/slides/slide17.xml"/><Relationship Id="rId13" Type="http://schemas.openxmlformats.org/officeDocument/2006/relationships/slide" Target="/ppt/slides/slide32.xml"/><Relationship Id="rId12" Type="http://schemas.openxmlformats.org/officeDocument/2006/relationships/slide" Target="/ppt/slides/slide27.xml"/><Relationship Id="rId1" Type="http://schemas.openxmlformats.org/officeDocument/2006/relationships/slideLayout" Target="../slideLayouts/slideLayout16.xml"/><Relationship Id="rId2" Type="http://schemas.openxmlformats.org/officeDocument/2006/relationships/notesSlide" Target="../notesSlides/notesSlide42.xml"/><Relationship Id="rId3" Type="http://schemas.openxmlformats.org/officeDocument/2006/relationships/hyperlink" Target="https://artsandculture.google.com/" TargetMode="External"/><Relationship Id="rId4" Type="http://schemas.openxmlformats.org/officeDocument/2006/relationships/hyperlink" Target="https://www.nationalgeographic.org/education/" TargetMode="External"/><Relationship Id="rId9" Type="http://schemas.openxmlformats.org/officeDocument/2006/relationships/slide" Target="/ppt/slides/slide12.xml"/><Relationship Id="rId14" Type="http://schemas.openxmlformats.org/officeDocument/2006/relationships/slide" Target="/ppt/slides/slide36.xml"/><Relationship Id="rId5" Type="http://schemas.openxmlformats.org/officeDocument/2006/relationships/hyperlink" Target="https://www.schoolreforminitiative.org/protocols/" TargetMode="External"/><Relationship Id="rId6" Type="http://schemas.openxmlformats.org/officeDocument/2006/relationships/hyperlink" Target="https://www.youtube.com/watch?v=sgtinODaW78" TargetMode="External"/><Relationship Id="rId7" Type="http://schemas.openxmlformats.org/officeDocument/2006/relationships/slide" Target="/ppt/slides/slide2.xml"/><Relationship Id="rId8" Type="http://schemas.openxmlformats.org/officeDocument/2006/relationships/slide" Target="/ppt/slides/slide5.xml"/></Relationships>
</file>

<file path=ppt/slides/_rels/slide43.xml.rels><?xml version="1.0" encoding="UTF-8" standalone="yes"?><Relationships xmlns="http://schemas.openxmlformats.org/package/2006/relationships"><Relationship Id="rId11" Type="http://schemas.openxmlformats.org/officeDocument/2006/relationships/slide" Target="/ppt/slides/slide32.xml"/><Relationship Id="rId10" Type="http://schemas.openxmlformats.org/officeDocument/2006/relationships/slide" Target="/ppt/slides/slide27.xml"/><Relationship Id="rId12" Type="http://schemas.openxmlformats.org/officeDocument/2006/relationships/slide" Target="/ppt/slides/slide36.xml"/><Relationship Id="rId1" Type="http://schemas.openxmlformats.org/officeDocument/2006/relationships/slideLayout" Target="../slideLayouts/slideLayout16.xml"/><Relationship Id="rId2" Type="http://schemas.openxmlformats.org/officeDocument/2006/relationships/notesSlide" Target="../notesSlides/notesSlide43.xml"/><Relationship Id="rId3" Type="http://schemas.openxmlformats.org/officeDocument/2006/relationships/hyperlink" Target="https://www.youtube.com/watch?v=OLQzz75yE5A" TargetMode="External"/><Relationship Id="rId4" Type="http://schemas.openxmlformats.org/officeDocument/2006/relationships/hyperlink" Target="https://www.youtube.com/watch?v=bDvKnY0g6e4" TargetMode="External"/><Relationship Id="rId9" Type="http://schemas.openxmlformats.org/officeDocument/2006/relationships/slide" Target="/ppt/slides/slide22.xml"/><Relationship Id="rId5" Type="http://schemas.openxmlformats.org/officeDocument/2006/relationships/slide" Target="/ppt/slides/slide2.xml"/><Relationship Id="rId6" Type="http://schemas.openxmlformats.org/officeDocument/2006/relationships/slide" Target="/ppt/slides/slide5.xml"/><Relationship Id="rId7" Type="http://schemas.openxmlformats.org/officeDocument/2006/relationships/slide" Target="/ppt/slides/slide12.xml"/><Relationship Id="rId8" Type="http://schemas.openxmlformats.org/officeDocument/2006/relationships/slide" Target="/ppt/slides/slide17.xml"/></Relationships>
</file>

<file path=ppt/slides/_rels/slide44.xml.rels><?xml version="1.0" encoding="UTF-8" standalone="yes"?><Relationships xmlns="http://schemas.openxmlformats.org/package/2006/relationships"><Relationship Id="rId11" Type="http://schemas.openxmlformats.org/officeDocument/2006/relationships/slide" Target="/ppt/slides/slide12.xml"/><Relationship Id="rId10" Type="http://schemas.openxmlformats.org/officeDocument/2006/relationships/slide" Target="/ppt/slides/slide5.xml"/><Relationship Id="rId13" Type="http://schemas.openxmlformats.org/officeDocument/2006/relationships/slide" Target="/ppt/slides/slide22.xml"/><Relationship Id="rId12" Type="http://schemas.openxmlformats.org/officeDocument/2006/relationships/slide" Target="/ppt/slides/slide17.xml"/><Relationship Id="rId1" Type="http://schemas.openxmlformats.org/officeDocument/2006/relationships/slideLayout" Target="../slideLayouts/slideLayout16.xml"/><Relationship Id="rId2" Type="http://schemas.openxmlformats.org/officeDocument/2006/relationships/notesSlide" Target="../notesSlides/notesSlide44.xml"/><Relationship Id="rId3" Type="http://schemas.openxmlformats.org/officeDocument/2006/relationships/hyperlink" Target="https://www.ted.com/talks/chimamanda_ngozi_adichie_the_danger_of_a_single_story?language=en" TargetMode="External"/><Relationship Id="rId4" Type="http://schemas.openxmlformats.org/officeDocument/2006/relationships/hyperlink" Target="https://twitter.com/drmayaangelou/status/1028663286512930817?lang=en" TargetMode="External"/><Relationship Id="rId9" Type="http://schemas.openxmlformats.org/officeDocument/2006/relationships/slide" Target="/ppt/slides/slide2.xml"/><Relationship Id="rId15" Type="http://schemas.openxmlformats.org/officeDocument/2006/relationships/slide" Target="/ppt/slides/slide32.xml"/><Relationship Id="rId14" Type="http://schemas.openxmlformats.org/officeDocument/2006/relationships/slide" Target="/ppt/slides/slide27.xml"/><Relationship Id="rId16" Type="http://schemas.openxmlformats.org/officeDocument/2006/relationships/slide" Target="/ppt/slides/slide36.xml"/><Relationship Id="rId5" Type="http://schemas.openxmlformats.org/officeDocument/2006/relationships/hyperlink" Target="https://www.aecf.org/resources/race-equity-and-inclusion-action-guide/" TargetMode="External"/><Relationship Id="rId6" Type="http://schemas.openxmlformats.org/officeDocument/2006/relationships/hyperlink" Target="https://www.adl.org/education/resources/tools-and-strategies/safe-and-inclusive-schools-for-all" TargetMode="External"/><Relationship Id="rId7" Type="http://schemas.openxmlformats.org/officeDocument/2006/relationships/hyperlink" Target="https://www.mdpi.com/2227-7102/6/4/35/htm" TargetMode="External"/><Relationship Id="rId8" Type="http://schemas.openxmlformats.org/officeDocument/2006/relationships/hyperlink" Target="https://journals.sagepub.com/doi/pdf/10.1177/2158244016660744" TargetMode="External"/></Relationships>
</file>

<file path=ppt/slides/_rels/slide45.xml.rels><?xml version="1.0" encoding="UTF-8" standalone="yes"?><Relationships xmlns="http://schemas.openxmlformats.org/package/2006/relationships"><Relationship Id="rId11" Type="http://schemas.openxmlformats.org/officeDocument/2006/relationships/slide" Target="/ppt/slides/slide17.xml"/><Relationship Id="rId10" Type="http://schemas.openxmlformats.org/officeDocument/2006/relationships/slide" Target="/ppt/slides/slide12.xml"/><Relationship Id="rId13" Type="http://schemas.openxmlformats.org/officeDocument/2006/relationships/slide" Target="/ppt/slides/slide27.xml"/><Relationship Id="rId12" Type="http://schemas.openxmlformats.org/officeDocument/2006/relationships/slide" Target="/ppt/slides/slide22.xml"/><Relationship Id="rId1" Type="http://schemas.openxmlformats.org/officeDocument/2006/relationships/slideLayout" Target="../slideLayouts/slideLayout16.xml"/><Relationship Id="rId2" Type="http://schemas.openxmlformats.org/officeDocument/2006/relationships/notesSlide" Target="../notesSlides/notesSlide45.xml"/><Relationship Id="rId3" Type="http://schemas.openxmlformats.org/officeDocument/2006/relationships/hyperlink" Target="https://www.cdc.gov/healthyyouth/protective/pdf/connectedness.pdf" TargetMode="External"/><Relationship Id="rId4" Type="http://schemas.openxmlformats.org/officeDocument/2006/relationships/hyperlink" Target="https://nasbe.nyc3.digitaloceanspaces.com/2020/05/Darling-Hammond-DePaoli_May-2020-Standard.pdf" TargetMode="External"/><Relationship Id="rId9" Type="http://schemas.openxmlformats.org/officeDocument/2006/relationships/slide" Target="/ppt/slides/slide5.xml"/><Relationship Id="rId15" Type="http://schemas.openxmlformats.org/officeDocument/2006/relationships/slide" Target="/ppt/slides/slide36.xml"/><Relationship Id="rId14" Type="http://schemas.openxmlformats.org/officeDocument/2006/relationships/slide" Target="/ppt/slides/slide32.xml"/><Relationship Id="rId5" Type="http://schemas.openxmlformats.org/officeDocument/2006/relationships/hyperlink" Target="https://www.edutopia.org/blog/preparing-cultural-diversity-resources-teachers" TargetMode="External"/><Relationship Id="rId6" Type="http://schemas.openxmlformats.org/officeDocument/2006/relationships/hyperlink" Target="https://www.northeastern.edu/graduate/blog/equity-in-the-classroom/" TargetMode="External"/><Relationship Id="rId7" Type="http://schemas.openxmlformats.org/officeDocument/2006/relationships/hyperlink" Target="https://www.facinghistory.org/educator-resources" TargetMode="External"/><Relationship Id="rId8" Type="http://schemas.openxmlformats.org/officeDocument/2006/relationships/slide" Target="/ppt/slides/slide2.xml"/></Relationships>
</file>

<file path=ppt/slides/_rels/slide46.xml.rels><?xml version="1.0" encoding="UTF-8" standalone="yes"?><Relationships xmlns="http://schemas.openxmlformats.org/package/2006/relationships"><Relationship Id="rId11" Type="http://schemas.openxmlformats.org/officeDocument/2006/relationships/slide" Target="/ppt/slides/slide22.xml"/><Relationship Id="rId10" Type="http://schemas.openxmlformats.org/officeDocument/2006/relationships/slide" Target="/ppt/slides/slide17.xml"/><Relationship Id="rId13" Type="http://schemas.openxmlformats.org/officeDocument/2006/relationships/slide" Target="/ppt/slides/slide32.xml"/><Relationship Id="rId12" Type="http://schemas.openxmlformats.org/officeDocument/2006/relationships/slide" Target="/ppt/slides/slide27.xml"/><Relationship Id="rId1" Type="http://schemas.openxmlformats.org/officeDocument/2006/relationships/slideLayout" Target="../slideLayouts/slideLayout16.xml"/><Relationship Id="rId2" Type="http://schemas.openxmlformats.org/officeDocument/2006/relationships/notesSlide" Target="../notesSlides/notesSlide46.xml"/><Relationship Id="rId3" Type="http://schemas.openxmlformats.org/officeDocument/2006/relationships/hyperlink" Target="https://www.facinghistory.org/resource-library/teaching-strategies/identity-charts" TargetMode="External"/><Relationship Id="rId4" Type="http://schemas.openxmlformats.org/officeDocument/2006/relationships/hyperlink" Target="https://inclusiveschools.org/what-does-an-inclusive-classroom-look-like/" TargetMode="External"/><Relationship Id="rId9" Type="http://schemas.openxmlformats.org/officeDocument/2006/relationships/slide" Target="/ppt/slides/slide12.xml"/><Relationship Id="rId14" Type="http://schemas.openxmlformats.org/officeDocument/2006/relationships/slide" Target="/ppt/slides/slide36.xml"/><Relationship Id="rId5" Type="http://schemas.openxmlformats.org/officeDocument/2006/relationships/hyperlink" Target="https://grassrootscommunityfoundation.org/1000-black-girl-books-resource-guide/" TargetMode="External"/><Relationship Id="rId6" Type="http://schemas.openxmlformats.org/officeDocument/2006/relationships/hyperlink" Target="https://ny.pbslearningmedia.org/resource/a353a4ba-cd56-4999-97dd-0e40e11a7211/iceberg-concept-of-culture-images-and-pdfs/" TargetMode="External"/><Relationship Id="rId7" Type="http://schemas.openxmlformats.org/officeDocument/2006/relationships/slide" Target="/ppt/slides/slide2.xml"/><Relationship Id="rId8" Type="http://schemas.openxmlformats.org/officeDocument/2006/relationships/slide" Target="/ppt/slides/slide5.xml"/></Relationships>
</file>

<file path=ppt/slides/_rels/slide47.xml.rels><?xml version="1.0" encoding="UTF-8" standalone="yes"?><Relationships xmlns="http://schemas.openxmlformats.org/package/2006/relationships"><Relationship Id="rId11" Type="http://schemas.openxmlformats.org/officeDocument/2006/relationships/slide" Target="/ppt/slides/slide22.xml"/><Relationship Id="rId10" Type="http://schemas.openxmlformats.org/officeDocument/2006/relationships/slide" Target="/ppt/slides/slide17.xml"/><Relationship Id="rId13" Type="http://schemas.openxmlformats.org/officeDocument/2006/relationships/slide" Target="/ppt/slides/slide32.xml"/><Relationship Id="rId12" Type="http://schemas.openxmlformats.org/officeDocument/2006/relationships/slide" Target="/ppt/slides/slide27.xml"/><Relationship Id="rId1" Type="http://schemas.openxmlformats.org/officeDocument/2006/relationships/slideLayout" Target="../slideLayouts/slideLayout16.xml"/><Relationship Id="rId2" Type="http://schemas.openxmlformats.org/officeDocument/2006/relationships/notesSlide" Target="../notesSlides/notesSlide47.xml"/><Relationship Id="rId3" Type="http://schemas.openxmlformats.org/officeDocument/2006/relationships/hyperlink" Target="http://www.jstor.org/stable/23023715" TargetMode="External"/><Relationship Id="rId4" Type="http://schemas.openxmlformats.org/officeDocument/2006/relationships/hyperlink" Target="https://link.gale.com/apps/doc/A636450712/GPS?u=mlin_w_masscol&amp;sid=GPS&amp;xid=4d842b7e" TargetMode="External"/><Relationship Id="rId9" Type="http://schemas.openxmlformats.org/officeDocument/2006/relationships/slide" Target="/ppt/slides/slide12.xml"/><Relationship Id="rId14" Type="http://schemas.openxmlformats.org/officeDocument/2006/relationships/slide" Target="/ppt/slides/slide36.xml"/><Relationship Id="rId5" Type="http://schemas.openxmlformats.org/officeDocument/2006/relationships/hyperlink" Target="https://www.nbpts.org/why-pronouncing-students-names-is-important-to-building-relationships/#:~:text=Knowing%20your%20students%20also%20means,equitable%20and%20fair%20to%20students" TargetMode="External"/><Relationship Id="rId6" Type="http://schemas.openxmlformats.org/officeDocument/2006/relationships/hyperlink" Target="https://www.glsen.org/research/2019-national-school-climate-survey" TargetMode="External"/><Relationship Id="rId7" Type="http://schemas.openxmlformats.org/officeDocument/2006/relationships/slide" Target="/ppt/slides/slide2.xml"/><Relationship Id="rId8" Type="http://schemas.openxmlformats.org/officeDocument/2006/relationships/slide" Target="/ppt/slides/slide5.xml"/></Relationships>
</file>

<file path=ppt/slides/_rels/slide48.xml.rels><?xml version="1.0" encoding="UTF-8" standalone="yes"?><Relationships xmlns="http://schemas.openxmlformats.org/package/2006/relationships"><Relationship Id="rId11" Type="http://schemas.openxmlformats.org/officeDocument/2006/relationships/slide" Target="/ppt/slides/slide17.xml"/><Relationship Id="rId10" Type="http://schemas.openxmlformats.org/officeDocument/2006/relationships/slide" Target="/ppt/slides/slide12.xml"/><Relationship Id="rId13" Type="http://schemas.openxmlformats.org/officeDocument/2006/relationships/slide" Target="/ppt/slides/slide27.xml"/><Relationship Id="rId12" Type="http://schemas.openxmlformats.org/officeDocument/2006/relationships/slide" Target="/ppt/slides/slide22.xml"/><Relationship Id="rId1" Type="http://schemas.openxmlformats.org/officeDocument/2006/relationships/slideLayout" Target="../slideLayouts/slideLayout16.xml"/><Relationship Id="rId2" Type="http://schemas.openxmlformats.org/officeDocument/2006/relationships/notesSlide" Target="../notesSlides/notesSlide48.xml"/><Relationship Id="rId3" Type="http://schemas.openxmlformats.org/officeDocument/2006/relationships/hyperlink" Target="https://www.learningforjustice.org/classroom-resources" TargetMode="External"/><Relationship Id="rId4" Type="http://schemas.openxmlformats.org/officeDocument/2006/relationships/hyperlink" Target="https://www.learningforjustice.org/classroom-resources/one-world-posters" TargetMode="External"/><Relationship Id="rId9" Type="http://schemas.openxmlformats.org/officeDocument/2006/relationships/slide" Target="/ppt/slides/slide5.xml"/><Relationship Id="rId15" Type="http://schemas.openxmlformats.org/officeDocument/2006/relationships/slide" Target="/ppt/slides/slide36.xml"/><Relationship Id="rId14" Type="http://schemas.openxmlformats.org/officeDocument/2006/relationships/slide" Target="/ppt/slides/slide32.xml"/><Relationship Id="rId5" Type="http://schemas.openxmlformats.org/officeDocument/2006/relationships/hyperlink" Target="https://www.lexico.com/en/definition/safe_space" TargetMode="External"/><Relationship Id="rId6" Type="http://schemas.openxmlformats.org/officeDocument/2006/relationships/hyperlink" Target="https://scholarworks.uvm.edu/mgreview/vol5/iss1/2" TargetMode="External"/><Relationship Id="rId7" Type="http://schemas.openxmlformats.org/officeDocument/2006/relationships/hyperlink" Target="https://www.glsen.org/research/separation-and-stigma-transgender-youth-and-school-facilities" TargetMode="External"/><Relationship Id="rId8" Type="http://schemas.openxmlformats.org/officeDocument/2006/relationships/slide" Target="/ppt/slides/slide2.xml"/></Relationships>
</file>

<file path=ppt/slides/_rels/slide49.xml.rels><?xml version="1.0" encoding="UTF-8" standalone="yes"?><Relationships xmlns="http://schemas.openxmlformats.org/package/2006/relationships"><Relationship Id="rId11" Type="http://schemas.openxmlformats.org/officeDocument/2006/relationships/slide" Target="/ppt/slides/slide22.xml"/><Relationship Id="rId10" Type="http://schemas.openxmlformats.org/officeDocument/2006/relationships/slide" Target="/ppt/slides/slide17.xml"/><Relationship Id="rId13" Type="http://schemas.openxmlformats.org/officeDocument/2006/relationships/slide" Target="/ppt/slides/slide32.xml"/><Relationship Id="rId12" Type="http://schemas.openxmlformats.org/officeDocument/2006/relationships/slide" Target="/ppt/slides/slide27.xml"/><Relationship Id="rId1" Type="http://schemas.openxmlformats.org/officeDocument/2006/relationships/slideLayout" Target="../slideLayouts/slideLayout16.xml"/><Relationship Id="rId2" Type="http://schemas.openxmlformats.org/officeDocument/2006/relationships/notesSlide" Target="../notesSlides/notesSlide49.xml"/><Relationship Id="rId3" Type="http://schemas.openxmlformats.org/officeDocument/2006/relationships/hyperlink" Target="https://www.schoolclimate.org/themes/schoolclimate/assets/pdf/policy/school-climate-standards.pdf" TargetMode="External"/><Relationship Id="rId4" Type="http://schemas.openxmlformats.org/officeDocument/2006/relationships/hyperlink" Target="https://digitalcommons.unl.edu/edpsychpapers/158" TargetMode="External"/><Relationship Id="rId9" Type="http://schemas.openxmlformats.org/officeDocument/2006/relationships/slide" Target="/ppt/slides/slide12.xml"/><Relationship Id="rId14" Type="http://schemas.openxmlformats.org/officeDocument/2006/relationships/slide" Target="/ppt/slides/slide36.xml"/><Relationship Id="rId5" Type="http://schemas.openxmlformats.org/officeDocument/2006/relationships/hyperlink" Target="https://ny.pbslearningmedia.org/resource/a353a4ba-cd56-4999-97dd-0e40e11a7211/iceberg-concept-of-culture-images-and-pdfs/" TargetMode="External"/><Relationship Id="rId6" Type="http://schemas.openxmlformats.org/officeDocument/2006/relationships/hyperlink" Target="https://implicit.harvard.edu/implicit/takeatest.html" TargetMode="External"/><Relationship Id="rId7" Type="http://schemas.openxmlformats.org/officeDocument/2006/relationships/slide" Target="/ppt/slides/slide2.xml"/><Relationship Id="rId8" Type="http://schemas.openxmlformats.org/officeDocument/2006/relationships/slide" Target="/ppt/slides/slide5.xml"/></Relationships>
</file>

<file path=ppt/slides/_rels/slide5.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50.xml.rels><?xml version="1.0" encoding="UTF-8" standalone="yes"?><Relationships xmlns="http://schemas.openxmlformats.org/package/2006/relationships"><Relationship Id="rId11" Type="http://schemas.openxmlformats.org/officeDocument/2006/relationships/slide" Target="/ppt/slides/slide27.xml"/><Relationship Id="rId10" Type="http://schemas.openxmlformats.org/officeDocument/2006/relationships/slide" Target="/ppt/slides/slide22.xml"/><Relationship Id="rId13" Type="http://schemas.openxmlformats.org/officeDocument/2006/relationships/slide" Target="/ppt/slides/slide36.xml"/><Relationship Id="rId12" Type="http://schemas.openxmlformats.org/officeDocument/2006/relationships/slide" Target="/ppt/slides/slide32.xml"/><Relationship Id="rId1" Type="http://schemas.openxmlformats.org/officeDocument/2006/relationships/slideLayout" Target="../slideLayouts/slideLayout16.xml"/><Relationship Id="rId2" Type="http://schemas.openxmlformats.org/officeDocument/2006/relationships/notesSlide" Target="../notesSlides/notesSlide50.xml"/><Relationship Id="rId3" Type="http://schemas.openxmlformats.org/officeDocument/2006/relationships/hyperlink" Target="https://libproxy.mcla.edu:2662/10.1080/14409917.2020.1790750" TargetMode="External"/><Relationship Id="rId4" Type="http://schemas.openxmlformats.org/officeDocument/2006/relationships/hyperlink" Target="https://www.schoolreforminitiative.org/download/whats-in-a-name/" TargetMode="External"/><Relationship Id="rId9" Type="http://schemas.openxmlformats.org/officeDocument/2006/relationships/slide" Target="/ppt/slides/slide17.xml"/><Relationship Id="rId5" Type="http://schemas.openxmlformats.org/officeDocument/2006/relationships/hyperlink" Target="https://nces.ed.gov/pubsearch/pubsinfo.asp?pubid=2020142" TargetMode="External"/><Relationship Id="rId6" Type="http://schemas.openxmlformats.org/officeDocument/2006/relationships/slide" Target="/ppt/slides/slide2.xml"/><Relationship Id="rId7" Type="http://schemas.openxmlformats.org/officeDocument/2006/relationships/slide" Target="/ppt/slides/slide5.xml"/><Relationship Id="rId8" Type="http://schemas.openxmlformats.org/officeDocument/2006/relationships/slide" Target="/ppt/slides/slide12.xml"/></Relationships>
</file>

<file path=ppt/slides/_rels/slide51.xml.rels><?xml version="1.0" encoding="UTF-8" standalone="yes"?><Relationships xmlns="http://schemas.openxmlformats.org/package/2006/relationships"><Relationship Id="rId11" Type="http://schemas.openxmlformats.org/officeDocument/2006/relationships/slide" Target="/ppt/slides/slide22.xml"/><Relationship Id="rId10" Type="http://schemas.openxmlformats.org/officeDocument/2006/relationships/slide" Target="/ppt/slides/slide17.xml"/><Relationship Id="rId13" Type="http://schemas.openxmlformats.org/officeDocument/2006/relationships/slide" Target="/ppt/slides/slide32.xml"/><Relationship Id="rId12" Type="http://schemas.openxmlformats.org/officeDocument/2006/relationships/slide" Target="/ppt/slides/slide27.xml"/><Relationship Id="rId1" Type="http://schemas.openxmlformats.org/officeDocument/2006/relationships/slideLayout" Target="../slideLayouts/slideLayout16.xml"/><Relationship Id="rId2" Type="http://schemas.openxmlformats.org/officeDocument/2006/relationships/notesSlide" Target="../notesSlides/notesSlide51.xml"/><Relationship Id="rId3" Type="http://schemas.openxmlformats.org/officeDocument/2006/relationships/hyperlink" Target="https://www.tolerance.org/sites/default/files/2018-09/TT-LGBTQ-Best-Practices-Guide.pdf" TargetMode="External"/><Relationship Id="rId4" Type="http://schemas.openxmlformats.org/officeDocument/2006/relationships/hyperlink" Target="https://www.learningforjustice.org/sites/default/files/2019-04/TT-Critical-Practices-for-Anti-bias-Education.pdf" TargetMode="External"/><Relationship Id="rId9" Type="http://schemas.openxmlformats.org/officeDocument/2006/relationships/slide" Target="/ppt/slides/slide12.xml"/><Relationship Id="rId14" Type="http://schemas.openxmlformats.org/officeDocument/2006/relationships/slide" Target="/ppt/slides/slide36.xml"/><Relationship Id="rId5" Type="http://schemas.openxmlformats.org/officeDocument/2006/relationships/hyperlink" Target="https://www.ted.com/talks/julian_treasure_how_to_speak_so_that_people_want_to_listen?language=en" TargetMode="External"/><Relationship Id="rId6" Type="http://schemas.openxmlformats.org/officeDocument/2006/relationships/hyperlink" Target="https://www.researchgate.net/publication/268446210_Building_on_Windows_and_Mirrors_Encouraging_the_Disruption_of_Single_Stories_Through_Children's_Literature" TargetMode="External"/><Relationship Id="rId7" Type="http://schemas.openxmlformats.org/officeDocument/2006/relationships/slide" Target="/ppt/slides/slide2.xml"/><Relationship Id="rId8" Type="http://schemas.openxmlformats.org/officeDocument/2006/relationships/slide" Target="/ppt/slides/slide5.xml"/></Relationships>
</file>

<file path=ppt/slides/_rels/slide52.xml.rels><?xml version="1.0" encoding="UTF-8" standalone="yes"?><Relationships xmlns="http://schemas.openxmlformats.org/package/2006/relationships"><Relationship Id="rId11" Type="http://schemas.openxmlformats.org/officeDocument/2006/relationships/slide" Target="/ppt/slides/slide17.xml"/><Relationship Id="rId10" Type="http://schemas.openxmlformats.org/officeDocument/2006/relationships/slide" Target="/ppt/slides/slide12.xml"/><Relationship Id="rId13" Type="http://schemas.openxmlformats.org/officeDocument/2006/relationships/slide" Target="/ppt/slides/slide27.xml"/><Relationship Id="rId12" Type="http://schemas.openxmlformats.org/officeDocument/2006/relationships/slide" Target="/ppt/slides/slide22.xml"/><Relationship Id="rId1" Type="http://schemas.openxmlformats.org/officeDocument/2006/relationships/slideLayout" Target="../slideLayouts/slideLayout16.xml"/><Relationship Id="rId2" Type="http://schemas.openxmlformats.org/officeDocument/2006/relationships/notesSlide" Target="../notesSlides/notesSlide52.xml"/><Relationship Id="rId3" Type="http://schemas.openxmlformats.org/officeDocument/2006/relationships/hyperlink" Target="https://www.csd.udel.edu/content-sub-site/Documents/CSD%20factsheet%20DC%20-%20framed.pdf" TargetMode="External"/><Relationship Id="rId4" Type="http://schemas.openxmlformats.org/officeDocument/2006/relationships/hyperlink" Target="https://intime.uni.edu/eight-characteristics-multicultural-schools" TargetMode="External"/><Relationship Id="rId9" Type="http://schemas.openxmlformats.org/officeDocument/2006/relationships/slide" Target="/ppt/slides/slide5.xml"/><Relationship Id="rId15" Type="http://schemas.openxmlformats.org/officeDocument/2006/relationships/slide" Target="/ppt/slides/slide36.xml"/><Relationship Id="rId14" Type="http://schemas.openxmlformats.org/officeDocument/2006/relationships/slide" Target="/ppt/slides/slide32.xml"/><Relationship Id="rId5" Type="http://schemas.openxmlformats.org/officeDocument/2006/relationships/hyperlink" Target="https://www.hud.gov/program_offices/administration/admabout/diversity_inclusion/definitions" TargetMode="External"/><Relationship Id="rId6" Type="http://schemas.openxmlformats.org/officeDocument/2006/relationships/hyperlink" Target="https://thecornerstoneforteachers.com/truth-for-teachers-podcast/" TargetMode="External"/><Relationship Id="rId7" Type="http://schemas.openxmlformats.org/officeDocument/2006/relationships/hyperlink" Target="https://www.edutopia.org/article/encouraging-middle-school-students-embrace-differences?utm_content=linkpos3&amp;utm_campaign=weekly-2021-05-05-A&amp;utm_source=edu-newsletter&amp;utm_medium=email" TargetMode="External"/><Relationship Id="rId8" Type="http://schemas.openxmlformats.org/officeDocument/2006/relationships/slide" Target="/ppt/slides/slide2.xml"/></Relationships>
</file>

<file path=ppt/slides/_rels/slide53.xml.rels><?xml version="1.0" encoding="UTF-8" standalone="yes"?><Relationships xmlns="http://schemas.openxmlformats.org/package/2006/relationships"><Relationship Id="rId11" Type="http://schemas.openxmlformats.org/officeDocument/2006/relationships/slide" Target="/ppt/slides/slide32.xml"/><Relationship Id="rId10" Type="http://schemas.openxmlformats.org/officeDocument/2006/relationships/slide" Target="/ppt/slides/slide27.xml"/><Relationship Id="rId12" Type="http://schemas.openxmlformats.org/officeDocument/2006/relationships/slide" Target="/ppt/slides/slide36.xml"/><Relationship Id="rId1" Type="http://schemas.openxmlformats.org/officeDocument/2006/relationships/slideLayout" Target="../slideLayouts/slideLayout16.xml"/><Relationship Id="rId2" Type="http://schemas.openxmlformats.org/officeDocument/2006/relationships/notesSlide" Target="../notesSlides/notesSlide53.xml"/><Relationship Id="rId3" Type="http://schemas.openxmlformats.org/officeDocument/2006/relationships/hyperlink" Target="https://diversity.wvu.edu/defining-our-terms" TargetMode="External"/><Relationship Id="rId4" Type="http://schemas.openxmlformats.org/officeDocument/2006/relationships/hyperlink" Target="https://www.edutopia.org/article/6-strategies-building-better-student-relationships" TargetMode="External"/><Relationship Id="rId9" Type="http://schemas.openxmlformats.org/officeDocument/2006/relationships/slide" Target="/ppt/slides/slide22.xml"/><Relationship Id="rId5" Type="http://schemas.openxmlformats.org/officeDocument/2006/relationships/slide" Target="/ppt/slides/slide2.xml"/><Relationship Id="rId6" Type="http://schemas.openxmlformats.org/officeDocument/2006/relationships/slide" Target="/ppt/slides/slide5.xml"/><Relationship Id="rId7" Type="http://schemas.openxmlformats.org/officeDocument/2006/relationships/slide" Target="/ppt/slides/slide12.xml"/><Relationship Id="rId8" Type="http://schemas.openxmlformats.org/officeDocument/2006/relationships/slide" Target="/ppt/slides/slide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7.xml.rels><?xml version="1.0" encoding="UTF-8" standalone="yes"?><Relationships xmlns="http://schemas.openxmlformats.org/package/2006/relationships"><Relationship Id="rId11" Type="http://schemas.openxmlformats.org/officeDocument/2006/relationships/slide" Target="/ppt/slides/slide8.xml"/><Relationship Id="rId10" Type="http://schemas.openxmlformats.org/officeDocument/2006/relationships/slide" Target="/ppt/slides/slide36.xml"/><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8.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slide" Target="/ppt/slides/slide36.xml"/><Relationship Id="rId12" Type="http://schemas.openxmlformats.org/officeDocument/2006/relationships/hyperlink" Target="http://www.theinclusionsolution.me/equity-vs-equality-eliminating-opportunity-gaps-education/" TargetMode="External"/><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_rels/slide9.xml.rels><?xml version="1.0" encoding="UTF-8" standalone="yes"?><Relationships xmlns="http://schemas.openxmlformats.org/package/2006/relationships"><Relationship Id="rId10" Type="http://schemas.openxmlformats.org/officeDocument/2006/relationships/slide" Target="/ppt/slides/slide36.xml"/><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slide" Target="/ppt/slides/slide2.xml"/><Relationship Id="rId4" Type="http://schemas.openxmlformats.org/officeDocument/2006/relationships/slide" Target="/ppt/slides/slide5.xml"/><Relationship Id="rId9" Type="http://schemas.openxmlformats.org/officeDocument/2006/relationships/slide" Target="/ppt/slides/slide32.xml"/><Relationship Id="rId5" Type="http://schemas.openxmlformats.org/officeDocument/2006/relationships/slide" Target="/ppt/slides/slide12.xml"/><Relationship Id="rId6" Type="http://schemas.openxmlformats.org/officeDocument/2006/relationships/slide" Target="/ppt/slides/slide17.xml"/><Relationship Id="rId7" Type="http://schemas.openxmlformats.org/officeDocument/2006/relationships/slide" Target="/ppt/slides/slide22.xml"/><Relationship Id="rId8" Type="http://schemas.openxmlformats.org/officeDocument/2006/relationships/slide" Target="/ppt/slides/slide2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0">
            <a:hlinkClick action="ppaction://hlinkshowjump?jump=nextslide"/>
          </p:cNvPr>
          <p:cNvSpPr txBox="1"/>
          <p:nvPr>
            <p:ph type="title"/>
          </p:nvPr>
        </p:nvSpPr>
        <p:spPr>
          <a:xfrm>
            <a:off x="1422100" y="5972675"/>
            <a:ext cx="4828800" cy="15030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sz="3500"/>
              <a:t>Practical Steps</a:t>
            </a:r>
            <a:r>
              <a:rPr lang="en"/>
              <a:t> </a:t>
            </a:r>
            <a:r>
              <a:rPr lang="en" sz="3500"/>
              <a:t>for Creating a Diverse, Equitable, and Inclusive Classroom</a:t>
            </a:r>
            <a:r>
              <a:rPr lang="en" sz="3500"/>
              <a:t> </a:t>
            </a:r>
            <a:endParaRPr sz="3500"/>
          </a:p>
        </p:txBody>
      </p:sp>
      <p:sp>
        <p:nvSpPr>
          <p:cNvPr id="253" name="Google Shape;253;p20">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254" name="Google Shape;254;p20">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255" name="Google Shape;255;p20">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256" name="Google Shape;256;p20">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257" name="Google Shape;257;p20">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258" name="Google Shape;258;p20">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259" name="Google Shape;259;p20">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260" name="Google Shape;260;p20">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
        <p:nvSpPr>
          <p:cNvPr id="261" name="Google Shape;261;p20"/>
          <p:cNvSpPr txBox="1"/>
          <p:nvPr>
            <p:ph idx="1" type="subTitle"/>
          </p:nvPr>
        </p:nvSpPr>
        <p:spPr>
          <a:xfrm>
            <a:off x="880950" y="7945225"/>
            <a:ext cx="5446200" cy="631200"/>
          </a:xfrm>
          <a:prstGeom prst="rect">
            <a:avLst/>
          </a:prstGeom>
        </p:spPr>
        <p:txBody>
          <a:bodyPr anchorCtr="0" anchor="t" bIns="121875" lIns="121875" spcFirstLastPara="1" rIns="121875" wrap="square" tIns="121875">
            <a:noAutofit/>
          </a:bodyPr>
          <a:lstStyle/>
          <a:p>
            <a:pPr indent="0" lvl="0" marL="0" rtl="0" algn="r">
              <a:spcBef>
                <a:spcPts val="0"/>
              </a:spcBef>
              <a:spcAft>
                <a:spcPts val="2100"/>
              </a:spcAft>
              <a:buNone/>
            </a:pPr>
            <a:r>
              <a:rPr b="1" lang="en" sz="2500"/>
              <a:t>Courtney Meisberger</a:t>
            </a:r>
            <a:endParaRPr b="1" sz="25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29"/>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Safe Space</a:t>
            </a:r>
            <a:endParaRPr/>
          </a:p>
        </p:txBody>
      </p:sp>
      <p:sp>
        <p:nvSpPr>
          <p:cNvPr id="387" name="Google Shape;387;p29"/>
          <p:cNvSpPr txBox="1"/>
          <p:nvPr>
            <p:ph idx="1" type="body"/>
          </p:nvPr>
        </p:nvSpPr>
        <p:spPr>
          <a:xfrm>
            <a:off x="611375" y="1547025"/>
            <a:ext cx="5436900" cy="491400"/>
          </a:xfrm>
          <a:prstGeom prst="rect">
            <a:avLst/>
          </a:prstGeom>
          <a:solidFill>
            <a:srgbClr val="D9D2E9"/>
          </a:solidFill>
        </p:spPr>
        <p:txBody>
          <a:bodyPr anchorCtr="0" anchor="t" bIns="121875" lIns="121875" spcFirstLastPara="1" rIns="121875" wrap="square" tIns="121875">
            <a:noAutofit/>
          </a:bodyPr>
          <a:lstStyle/>
          <a:p>
            <a:pPr indent="0" lvl="0" marL="0" rtl="0" algn="l">
              <a:lnSpc>
                <a:spcPct val="100000"/>
              </a:lnSpc>
              <a:spcBef>
                <a:spcPts val="0"/>
              </a:spcBef>
              <a:spcAft>
                <a:spcPts val="0"/>
              </a:spcAft>
              <a:buClr>
                <a:schemeClr val="dk1"/>
              </a:buClr>
              <a:buSzPts val="1100"/>
              <a:buFont typeface="Arial"/>
              <a:buNone/>
            </a:pPr>
            <a:r>
              <a:rPr lang="en" sz="1800">
                <a:solidFill>
                  <a:schemeClr val="dk1"/>
                </a:solidFill>
                <a:latin typeface="Roboto Condensed"/>
                <a:ea typeface="Roboto Condensed"/>
                <a:cs typeface="Roboto Condensed"/>
                <a:sym typeface="Roboto Condensed"/>
              </a:rPr>
              <a:t>Safe Space</a:t>
            </a:r>
            <a:endParaRPr/>
          </a:p>
        </p:txBody>
      </p:sp>
      <p:sp>
        <p:nvSpPr>
          <p:cNvPr id="388" name="Google Shape;388;p29">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389" name="Google Shape;389;p29">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390" name="Google Shape;390;p29">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391" name="Google Shape;391;p29">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a:t>
            </a:r>
            <a:r>
              <a:rPr b="1" lang="en" sz="1200">
                <a:solidFill>
                  <a:schemeClr val="lt1"/>
                </a:solidFill>
                <a:latin typeface="Roboto Condensed"/>
                <a:ea typeface="Roboto Condensed"/>
                <a:cs typeface="Roboto Condensed"/>
                <a:sym typeface="Roboto Condensed"/>
              </a:rPr>
              <a:t>Y</a:t>
            </a:r>
            <a:endParaRPr b="1" sz="1200">
              <a:solidFill>
                <a:schemeClr val="lt1"/>
              </a:solidFill>
              <a:latin typeface="Roboto Condensed"/>
              <a:ea typeface="Roboto Condensed"/>
              <a:cs typeface="Roboto Condensed"/>
              <a:sym typeface="Roboto Condensed"/>
            </a:endParaRPr>
          </a:p>
        </p:txBody>
      </p:sp>
      <p:sp>
        <p:nvSpPr>
          <p:cNvPr id="392" name="Google Shape;392;p29">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393" name="Google Shape;393;p29">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394" name="Google Shape;394;p29">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395" name="Google Shape;395;p29">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
        <p:nvSpPr>
          <p:cNvPr id="396" name="Google Shape;396;p29"/>
          <p:cNvSpPr txBox="1"/>
          <p:nvPr/>
        </p:nvSpPr>
        <p:spPr>
          <a:xfrm>
            <a:off x="771525" y="2347375"/>
            <a:ext cx="5486400" cy="5227200"/>
          </a:xfrm>
          <a:prstGeom prst="rect">
            <a:avLst/>
          </a:prstGeom>
          <a:noFill/>
          <a:ln>
            <a:noFill/>
          </a:ln>
        </p:spPr>
        <p:txBody>
          <a:bodyPr anchorCtr="0" anchor="t" bIns="91425" lIns="91425" spcFirstLastPara="1" rIns="91425" wrap="square" tIns="91425">
            <a:spAutoFit/>
          </a:bodyPr>
          <a:lstStyle/>
          <a:p>
            <a:pPr indent="457200" lvl="0" marL="0" rtl="0" algn="l">
              <a:lnSpc>
                <a:spcPct val="115000"/>
              </a:lnSpc>
              <a:spcBef>
                <a:spcPts val="0"/>
              </a:spcBef>
              <a:spcAft>
                <a:spcPts val="0"/>
              </a:spcAft>
              <a:buClr>
                <a:schemeClr val="dk1"/>
              </a:buClr>
              <a:buSzPts val="1100"/>
              <a:buFont typeface="Arial"/>
              <a:buNone/>
            </a:pPr>
            <a:r>
              <a:rPr lang="en" sz="2400">
                <a:solidFill>
                  <a:schemeClr val="dk1"/>
                </a:solidFill>
                <a:highlight>
                  <a:srgbClr val="FFFFFF"/>
                </a:highlight>
                <a:latin typeface="Handlee"/>
                <a:ea typeface="Handlee"/>
                <a:cs typeface="Handlee"/>
                <a:sym typeface="Handlee"/>
              </a:rPr>
              <a:t>If you’re familiar with the lesbian, bisexual, transgender, queer, plus (LGBTQ+) community, you’ve heard the term “safe space.” Safe spaces are those where students feel secure enough to share their thoughts and ideas freely, without fear of physical or emotional harm.  Although “safe space” is usually used when referring to places where LGTBQ+ students are safe, we want to make sure that our classrooms are emotionally and physically safe so that all of our students thrive.</a:t>
            </a:r>
            <a:endParaRPr sz="2400">
              <a:latin typeface="Handlee"/>
              <a:ea typeface="Handlee"/>
              <a:cs typeface="Handlee"/>
              <a:sym typeface="Handle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30"/>
          <p:cNvSpPr txBox="1"/>
          <p:nvPr>
            <p:ph type="title"/>
          </p:nvPr>
        </p:nvSpPr>
        <p:spPr>
          <a:xfrm>
            <a:off x="171450" y="548750"/>
            <a:ext cx="60960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sz="3200"/>
              <a:t>Diversity, Equity, and Inclusion (DEI)</a:t>
            </a:r>
            <a:endParaRPr sz="3200"/>
          </a:p>
        </p:txBody>
      </p:sp>
      <p:sp>
        <p:nvSpPr>
          <p:cNvPr id="402" name="Google Shape;402;p30">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403" name="Google Shape;403;p30">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404" name="Google Shape;404;p30">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405" name="Google Shape;405;p30">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406" name="Google Shape;406;p30">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407" name="Google Shape;407;p30">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408" name="Google Shape;408;p30">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409" name="Google Shape;409;p30">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
        <p:nvSpPr>
          <p:cNvPr id="410" name="Google Shape;410;p30">
            <a:hlinkClick action="ppaction://hlinksldjump" r:id="rId11"/>
          </p:cNvPr>
          <p:cNvSpPr/>
          <p:nvPr/>
        </p:nvSpPr>
        <p:spPr>
          <a:xfrm>
            <a:off x="704400" y="1607500"/>
            <a:ext cx="5388000" cy="4266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Roboto Condensed"/>
                <a:ea typeface="Roboto Condensed"/>
                <a:cs typeface="Roboto Condensed"/>
                <a:sym typeface="Roboto Condensed"/>
              </a:rPr>
              <a:t>Diversity, Equity, and Inclusion (DEI)</a:t>
            </a:r>
            <a:endParaRPr sz="1800">
              <a:solidFill>
                <a:schemeClr val="dk1"/>
              </a:solidFill>
              <a:latin typeface="Roboto Condensed"/>
              <a:ea typeface="Roboto Condensed"/>
              <a:cs typeface="Roboto Condensed"/>
              <a:sym typeface="Roboto Condensed"/>
            </a:endParaRPr>
          </a:p>
        </p:txBody>
      </p:sp>
      <p:sp>
        <p:nvSpPr>
          <p:cNvPr id="411" name="Google Shape;411;p30"/>
          <p:cNvSpPr txBox="1"/>
          <p:nvPr/>
        </p:nvSpPr>
        <p:spPr>
          <a:xfrm>
            <a:off x="704400" y="2034100"/>
            <a:ext cx="5715900" cy="6741900"/>
          </a:xfrm>
          <a:prstGeom prst="rect">
            <a:avLst/>
          </a:prstGeom>
          <a:noFill/>
          <a:ln>
            <a:noFill/>
          </a:ln>
        </p:spPr>
        <p:txBody>
          <a:bodyPr anchorCtr="0" anchor="t" bIns="91425" lIns="91425" spcFirstLastPara="1" rIns="91425" wrap="square" tIns="91425">
            <a:spAutoFit/>
          </a:bodyPr>
          <a:lstStyle/>
          <a:p>
            <a:pPr indent="457200" lvl="0" marL="0" rtl="0" algn="l">
              <a:lnSpc>
                <a:spcPct val="115000"/>
              </a:lnSpc>
              <a:spcBef>
                <a:spcPts val="0"/>
              </a:spcBef>
              <a:spcAft>
                <a:spcPts val="0"/>
              </a:spcAft>
              <a:buNone/>
            </a:pPr>
            <a:r>
              <a:rPr lang="en" sz="2400">
                <a:solidFill>
                  <a:schemeClr val="dk1"/>
                </a:solidFill>
                <a:latin typeface="Handlee"/>
                <a:ea typeface="Handlee"/>
                <a:cs typeface="Handlee"/>
                <a:sym typeface="Handlee"/>
              </a:rPr>
              <a:t>We’ve looked at the definitions of diversity, </a:t>
            </a:r>
            <a:r>
              <a:rPr lang="en" sz="2400">
                <a:solidFill>
                  <a:schemeClr val="dk1"/>
                </a:solidFill>
                <a:latin typeface="Handlee"/>
                <a:ea typeface="Handlee"/>
                <a:cs typeface="Handlee"/>
                <a:sym typeface="Handlee"/>
              </a:rPr>
              <a:t>equity, and inclusion separately, but it is much more powerful to consider them as a larger idea.  Diversity, Equity, and Inclusion ( DEI) refers to educating our students in a way that all voices are heard, valued, and respected.  The University of Michigan has a great way of defining DEI that will also make sense to our students:</a:t>
            </a:r>
            <a:endParaRPr sz="2400">
              <a:solidFill>
                <a:schemeClr val="dk1"/>
              </a:solidFill>
              <a:latin typeface="Handlee"/>
              <a:ea typeface="Handlee"/>
              <a:cs typeface="Handlee"/>
              <a:sym typeface="Handlee"/>
            </a:endParaRPr>
          </a:p>
          <a:p>
            <a:pPr indent="-381000" lvl="0" marL="457200" rtl="0" algn="l">
              <a:lnSpc>
                <a:spcPct val="115000"/>
              </a:lnSpc>
              <a:spcBef>
                <a:spcPts val="0"/>
              </a:spcBef>
              <a:spcAft>
                <a:spcPts val="0"/>
              </a:spcAft>
              <a:buClr>
                <a:schemeClr val="dk1"/>
              </a:buClr>
              <a:buSzPts val="2400"/>
              <a:buFont typeface="Handlee"/>
              <a:buChar char="●"/>
            </a:pPr>
            <a:r>
              <a:rPr lang="en" sz="2400">
                <a:solidFill>
                  <a:schemeClr val="dk1"/>
                </a:solidFill>
                <a:latin typeface="Handlee"/>
                <a:ea typeface="Handlee"/>
                <a:cs typeface="Handlee"/>
                <a:sym typeface="Handlee"/>
              </a:rPr>
              <a:t>Diversity is when everyone is invited to the party.</a:t>
            </a:r>
            <a:endParaRPr sz="2400">
              <a:solidFill>
                <a:schemeClr val="dk1"/>
              </a:solidFill>
              <a:latin typeface="Handlee"/>
              <a:ea typeface="Handlee"/>
              <a:cs typeface="Handlee"/>
              <a:sym typeface="Handlee"/>
            </a:endParaRPr>
          </a:p>
          <a:p>
            <a:pPr indent="-381000" lvl="0" marL="457200" rtl="0" algn="l">
              <a:lnSpc>
                <a:spcPct val="115000"/>
              </a:lnSpc>
              <a:spcBef>
                <a:spcPts val="0"/>
              </a:spcBef>
              <a:spcAft>
                <a:spcPts val="0"/>
              </a:spcAft>
              <a:buClr>
                <a:schemeClr val="dk1"/>
              </a:buClr>
              <a:buSzPts val="2400"/>
              <a:buFont typeface="Handlee"/>
              <a:buChar char="●"/>
            </a:pPr>
            <a:r>
              <a:rPr lang="en" sz="2400">
                <a:solidFill>
                  <a:schemeClr val="dk1"/>
                </a:solidFill>
                <a:latin typeface="Handlee"/>
                <a:ea typeface="Handlee"/>
                <a:cs typeface="Handlee"/>
                <a:sym typeface="Handlee"/>
              </a:rPr>
              <a:t>Equity means everyone gets to contribute to the playlist.</a:t>
            </a:r>
            <a:endParaRPr sz="2400">
              <a:solidFill>
                <a:schemeClr val="dk1"/>
              </a:solidFill>
              <a:latin typeface="Handlee"/>
              <a:ea typeface="Handlee"/>
              <a:cs typeface="Handlee"/>
              <a:sym typeface="Handlee"/>
            </a:endParaRPr>
          </a:p>
          <a:p>
            <a:pPr indent="-381000" lvl="0" marL="457200" rtl="0" algn="l">
              <a:lnSpc>
                <a:spcPct val="115000"/>
              </a:lnSpc>
              <a:spcBef>
                <a:spcPts val="0"/>
              </a:spcBef>
              <a:spcAft>
                <a:spcPts val="0"/>
              </a:spcAft>
              <a:buClr>
                <a:schemeClr val="dk1"/>
              </a:buClr>
              <a:buSzPts val="2400"/>
              <a:buFont typeface="Handlee"/>
              <a:buChar char="●"/>
            </a:pPr>
            <a:r>
              <a:rPr lang="en" sz="2400">
                <a:solidFill>
                  <a:schemeClr val="dk1"/>
                </a:solidFill>
                <a:latin typeface="Handlee"/>
                <a:ea typeface="Handlee"/>
                <a:cs typeface="Handlee"/>
                <a:sym typeface="Handlee"/>
              </a:rPr>
              <a:t>Inclusion means everyone has the opportunity to dance.</a:t>
            </a:r>
            <a:endParaRPr sz="2400">
              <a:solidFill>
                <a:schemeClr val="dk1"/>
              </a:solidFill>
              <a:latin typeface="Handlee"/>
              <a:ea typeface="Handlee"/>
              <a:cs typeface="Handlee"/>
              <a:sym typeface="Handlee"/>
            </a:endParaRPr>
          </a:p>
          <a:p>
            <a:pPr indent="-304800" lvl="0" marL="1828800" rtl="0" algn="l">
              <a:lnSpc>
                <a:spcPct val="115000"/>
              </a:lnSpc>
              <a:spcBef>
                <a:spcPts val="0"/>
              </a:spcBef>
              <a:spcAft>
                <a:spcPts val="0"/>
              </a:spcAft>
              <a:buClr>
                <a:schemeClr val="dk1"/>
              </a:buClr>
              <a:buSzPts val="1200"/>
              <a:buFont typeface="Handlee"/>
              <a:buChar char="-"/>
            </a:pPr>
            <a:r>
              <a:rPr lang="en" sz="1200">
                <a:solidFill>
                  <a:schemeClr val="dk1"/>
                </a:solidFill>
                <a:highlight>
                  <a:srgbClr val="FFFFFF"/>
                </a:highlight>
                <a:latin typeface="Handlee"/>
                <a:ea typeface="Handlee"/>
                <a:cs typeface="Handlee"/>
                <a:sym typeface="Handlee"/>
              </a:rPr>
              <a:t>Regents of the University of Michigan, 2021</a:t>
            </a:r>
            <a:endParaRPr sz="2000">
              <a:solidFill>
                <a:schemeClr val="dk1"/>
              </a:solidFill>
              <a:latin typeface="Handlee"/>
              <a:ea typeface="Handlee"/>
              <a:cs typeface="Handlee"/>
              <a:sym typeface="Handle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31">
            <a:hlinkClick action="ppaction://hlinkshowjump?jump=nextslide"/>
          </p:cNvPr>
          <p:cNvSpPr txBox="1"/>
          <p:nvPr>
            <p:ph type="title"/>
          </p:nvPr>
        </p:nvSpPr>
        <p:spPr>
          <a:xfrm>
            <a:off x="604700" y="5744075"/>
            <a:ext cx="5722500" cy="26379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Implicit Bias</a:t>
            </a:r>
            <a:endParaRPr/>
          </a:p>
        </p:txBody>
      </p:sp>
      <p:sp>
        <p:nvSpPr>
          <p:cNvPr id="417" name="Google Shape;417;p31">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418" name="Google Shape;418;p31">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419" name="Google Shape;419;p31">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420" name="Google Shape;420;p31">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a:t>
            </a:r>
            <a:r>
              <a:rPr b="1" lang="en" sz="1200">
                <a:solidFill>
                  <a:schemeClr val="lt1"/>
                </a:solidFill>
                <a:latin typeface="Roboto Condensed"/>
                <a:ea typeface="Roboto Condensed"/>
                <a:cs typeface="Roboto Condensed"/>
                <a:sym typeface="Roboto Condensed"/>
              </a:rPr>
              <a:t>Y</a:t>
            </a:r>
            <a:endParaRPr b="1" sz="1200">
              <a:solidFill>
                <a:schemeClr val="lt1"/>
              </a:solidFill>
              <a:latin typeface="Roboto Condensed"/>
              <a:ea typeface="Roboto Condensed"/>
              <a:cs typeface="Roboto Condensed"/>
              <a:sym typeface="Roboto Condensed"/>
            </a:endParaRPr>
          </a:p>
        </p:txBody>
      </p:sp>
      <p:sp>
        <p:nvSpPr>
          <p:cNvPr id="421" name="Google Shape;421;p31">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422" name="Google Shape;422;p31">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HISTORY</a:t>
            </a:r>
            <a:endParaRPr b="1" sz="1200">
              <a:solidFill>
                <a:schemeClr val="lt1"/>
              </a:solidFill>
              <a:latin typeface="Roboto Condensed"/>
              <a:ea typeface="Roboto Condensed"/>
              <a:cs typeface="Roboto Condensed"/>
              <a:sym typeface="Roboto Condensed"/>
            </a:endParaRPr>
          </a:p>
        </p:txBody>
      </p:sp>
      <p:sp>
        <p:nvSpPr>
          <p:cNvPr id="423" name="Google Shape;423;p31">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424" name="Google Shape;424;p31">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32"/>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Implicit Bias</a:t>
            </a:r>
            <a:endParaRPr/>
          </a:p>
        </p:txBody>
      </p:sp>
      <p:sp>
        <p:nvSpPr>
          <p:cNvPr id="430" name="Google Shape;430;p32"/>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p>
            <a:pPr indent="457200" lvl="0" marL="0" rtl="0" algn="l">
              <a:spcBef>
                <a:spcPts val="0"/>
              </a:spcBef>
              <a:spcAft>
                <a:spcPts val="0"/>
              </a:spcAft>
              <a:buNone/>
            </a:pPr>
            <a:r>
              <a:rPr lang="en">
                <a:solidFill>
                  <a:schemeClr val="dk1"/>
                </a:solidFill>
                <a:highlight>
                  <a:srgbClr val="FFFFFF"/>
                </a:highlight>
              </a:rPr>
              <a:t>If we want to have classrooms that embrace DEI,  we need to be self-aware. Regardless of our best intentions and stated beliefs, we all make split-second judgments about people and situations based on beliefs that are so deep-seated we don’t even realize we are making them. </a:t>
            </a:r>
            <a:endParaRPr>
              <a:solidFill>
                <a:schemeClr val="dk1"/>
              </a:solidFill>
              <a:highlight>
                <a:srgbClr val="FFFFFF"/>
              </a:highlight>
            </a:endParaRPr>
          </a:p>
          <a:p>
            <a:pPr indent="457200" lvl="0" marL="0" rtl="0" algn="l">
              <a:spcBef>
                <a:spcPts val="2100"/>
              </a:spcBef>
              <a:spcAft>
                <a:spcPts val="2100"/>
              </a:spcAft>
              <a:buNone/>
            </a:pPr>
            <a:r>
              <a:rPr lang="en"/>
              <a:t>First, we need to really </a:t>
            </a:r>
            <a:r>
              <a:rPr lang="en"/>
              <a:t>understand what culture is.  Too often, the inclusion of diverse cultures in the classroom is limited to the “holidays and heroes” approach, but we need to move beyond that.  One good way to understand culture is to use the iceberg metaphor.  </a:t>
            </a:r>
            <a:r>
              <a:rPr lang="en"/>
              <a:t>Culture is often illustrated by the use of an iceberg because only a small part of it is visible above the surface.  We see things </a:t>
            </a:r>
            <a:endParaRPr/>
          </a:p>
        </p:txBody>
      </p:sp>
      <p:sp>
        <p:nvSpPr>
          <p:cNvPr id="431" name="Google Shape;431;p32">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432" name="Google Shape;432;p32">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433" name="Google Shape;433;p32">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434" name="Google Shape;434;p32">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435" name="Google Shape;435;p32">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436" name="Google Shape;436;p32">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437" name="Google Shape;437;p32">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438" name="Google Shape;438;p32">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33"/>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Implicit Bias</a:t>
            </a:r>
            <a:endParaRPr/>
          </a:p>
        </p:txBody>
      </p:sp>
      <p:sp>
        <p:nvSpPr>
          <p:cNvPr id="444" name="Google Shape;444;p33"/>
          <p:cNvSpPr txBox="1"/>
          <p:nvPr>
            <p:ph idx="1" type="body"/>
          </p:nvPr>
        </p:nvSpPr>
        <p:spPr>
          <a:xfrm>
            <a:off x="571050" y="1527975"/>
            <a:ext cx="5715900" cy="70263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None/>
            </a:pPr>
            <a:r>
              <a:rPr lang="en"/>
              <a:t>like clothing and rituals, but below the surface are things like core values and communication styles.  You can find a great illustration and explanation of the cultural iceberg at </a:t>
            </a:r>
            <a:r>
              <a:rPr lang="en" u="sng">
                <a:solidFill>
                  <a:schemeClr val="accent5"/>
                </a:solidFill>
                <a:hlinkClick r:id="rId3">
                  <a:extLst>
                    <a:ext uri="{A12FA001-AC4F-418D-AE19-62706E023703}">
                      <ahyp:hlinkClr val="tx"/>
                    </a:ext>
                  </a:extLst>
                </a:hlinkClick>
              </a:rPr>
              <a:t>PBS Learning Media</a:t>
            </a:r>
            <a:r>
              <a:rPr lang="en"/>
              <a:t>. Knowing that culture is more than what’s immediately visile helps us to understand ourselves and our students better.</a:t>
            </a:r>
            <a:endParaRPr/>
          </a:p>
          <a:p>
            <a:pPr indent="457200" lvl="0" marL="0" rtl="0" algn="l">
              <a:spcBef>
                <a:spcPts val="2100"/>
              </a:spcBef>
              <a:spcAft>
                <a:spcPts val="2100"/>
              </a:spcAft>
              <a:buClr>
                <a:schemeClr val="dk1"/>
              </a:buClr>
              <a:buSzPts val="1100"/>
              <a:buFont typeface="Arial"/>
              <a:buNone/>
            </a:pPr>
            <a:r>
              <a:rPr lang="en"/>
              <a:t>We each have our own cultural backgrounds and experiences, so we also need to do some self-reflection. We may believe that our cultural values and socialization are the “right” ways to think about and do things without even realizing it!  “If we routinely interpret other people’s  </a:t>
            </a:r>
            <a:endParaRPr/>
          </a:p>
        </p:txBody>
      </p:sp>
      <p:sp>
        <p:nvSpPr>
          <p:cNvPr id="445" name="Google Shape;445;p33">
            <a:hlinkClick action="ppaction://hlinksldjump" r:id="rId4"/>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446" name="Google Shape;446;p33">
            <a:hlinkClick action="ppaction://hlinksldjump" r:id="rId5"/>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447" name="Google Shape;447;p33">
            <a:hlinkClick action="ppaction://hlinksldjump" r:id="rId6"/>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448" name="Google Shape;448;p33">
            <a:hlinkClick action="ppaction://hlinksldjump" r:id="rId7"/>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a:t>
            </a:r>
            <a:r>
              <a:rPr b="1" lang="en" sz="1200">
                <a:solidFill>
                  <a:schemeClr val="lt1"/>
                </a:solidFill>
                <a:latin typeface="Roboto Condensed"/>
                <a:ea typeface="Roboto Condensed"/>
                <a:cs typeface="Roboto Condensed"/>
                <a:sym typeface="Roboto Condensed"/>
              </a:rPr>
              <a:t>Y</a:t>
            </a:r>
            <a:endParaRPr b="1" sz="1200">
              <a:solidFill>
                <a:schemeClr val="lt1"/>
              </a:solidFill>
              <a:latin typeface="Roboto Condensed"/>
              <a:ea typeface="Roboto Condensed"/>
              <a:cs typeface="Roboto Condensed"/>
              <a:sym typeface="Roboto Condensed"/>
            </a:endParaRPr>
          </a:p>
        </p:txBody>
      </p:sp>
      <p:sp>
        <p:nvSpPr>
          <p:cNvPr id="449" name="Google Shape;449;p33">
            <a:hlinkClick action="ppaction://hlinksldjump" r:id="rId8"/>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450" name="Google Shape;450;p33">
            <a:hlinkClick action="ppaction://hlinksldjump" r:id="rId9"/>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451" name="Google Shape;451;p33">
            <a:hlinkClick action="ppaction://hlinksldjump" r:id="rId10"/>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452" name="Google Shape;452;p33">
            <a:hlinkClick action="ppaction://hlinksldjump" r:id="rId11"/>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34"/>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Implicit Bias</a:t>
            </a:r>
            <a:endParaRPr/>
          </a:p>
        </p:txBody>
      </p:sp>
      <p:sp>
        <p:nvSpPr>
          <p:cNvPr id="458" name="Google Shape;458;p34"/>
          <p:cNvSpPr txBox="1"/>
          <p:nvPr>
            <p:ph idx="1" type="body"/>
          </p:nvPr>
        </p:nvSpPr>
        <p:spPr>
          <a:xfrm>
            <a:off x="611375" y="1205375"/>
            <a:ext cx="5715900" cy="73680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Clr>
                <a:schemeClr val="dk1"/>
              </a:buClr>
              <a:buSzPts val="1100"/>
              <a:buFont typeface="Arial"/>
              <a:buNone/>
            </a:pPr>
            <a:r>
              <a:rPr lang="en"/>
              <a:t>actions solely through our personal cultural frames, we run the risk of misinterpreting their actions or intentions (Hammond, 2015).” We want to make sure that we understand and support our students, and that requires looking inward first.</a:t>
            </a:r>
            <a:endParaRPr/>
          </a:p>
          <a:p>
            <a:pPr indent="457200" lvl="0" marL="0" rtl="0" algn="l">
              <a:spcBef>
                <a:spcPts val="2100"/>
              </a:spcBef>
              <a:spcAft>
                <a:spcPts val="0"/>
              </a:spcAft>
              <a:buNone/>
            </a:pPr>
            <a:r>
              <a:rPr lang="en"/>
              <a:t>There are many ways to engage in self-reflection, and two good ones are the Culture Tree by Aliza Maynard and the </a:t>
            </a:r>
            <a:r>
              <a:rPr lang="en" u="sng">
                <a:solidFill>
                  <a:schemeClr val="accent5"/>
                </a:solidFill>
                <a:hlinkClick r:id="rId3">
                  <a:extLst>
                    <a:ext uri="{A12FA001-AC4F-418D-AE19-62706E023703}">
                      <ahyp:hlinkClr val="tx"/>
                    </a:ext>
                  </a:extLst>
                </a:hlinkClick>
              </a:rPr>
              <a:t>Harvard Implicit Associations Test (IAT)</a:t>
            </a:r>
            <a:r>
              <a:rPr lang="en"/>
              <a:t>.  Be sure to take the time to think deeply about the implicit expectations and biases your are bringing to your own teaching practice. </a:t>
            </a:r>
            <a:endParaRPr/>
          </a:p>
          <a:p>
            <a:pPr indent="0" lvl="0" marL="0" rtl="0" algn="l">
              <a:spcBef>
                <a:spcPts val="2100"/>
              </a:spcBef>
              <a:spcAft>
                <a:spcPts val="2100"/>
              </a:spcAft>
              <a:buNone/>
            </a:pPr>
            <a:r>
              <a:t/>
            </a:r>
            <a:endParaRPr/>
          </a:p>
        </p:txBody>
      </p:sp>
      <p:sp>
        <p:nvSpPr>
          <p:cNvPr id="459" name="Google Shape;459;p34">
            <a:hlinkClick action="ppaction://hlinksldjump" r:id="rId4"/>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460" name="Google Shape;460;p34">
            <a:hlinkClick action="ppaction://hlinksldjump" r:id="rId5"/>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461" name="Google Shape;461;p34">
            <a:hlinkClick action="ppaction://hlinksldjump" r:id="rId6"/>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462" name="Google Shape;462;p34">
            <a:hlinkClick action="ppaction://hlinksldjump" r:id="rId7"/>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463" name="Google Shape;463;p34">
            <a:hlinkClick action="ppaction://hlinksldjump" r:id="rId8"/>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464" name="Google Shape;464;p34">
            <a:hlinkClick action="ppaction://hlinksldjump" r:id="rId9"/>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465" name="Google Shape;465;p34">
            <a:hlinkClick action="ppaction://hlinksldjump" r:id="rId10"/>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466" name="Google Shape;466;p34">
            <a:hlinkClick action="ppaction://hlinksldjump" r:id="rId11"/>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35"/>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Implicit Bias</a:t>
            </a:r>
            <a:endParaRPr/>
          </a:p>
        </p:txBody>
      </p:sp>
      <p:sp>
        <p:nvSpPr>
          <p:cNvPr id="472" name="Google Shape;472;p35"/>
          <p:cNvSpPr txBox="1"/>
          <p:nvPr>
            <p:ph idx="1" type="body"/>
          </p:nvPr>
        </p:nvSpPr>
        <p:spPr>
          <a:xfrm>
            <a:off x="611375" y="4631350"/>
            <a:ext cx="5715900" cy="3942300"/>
          </a:xfrm>
          <a:prstGeom prst="rect">
            <a:avLst/>
          </a:prstGeom>
        </p:spPr>
        <p:txBody>
          <a:bodyPr anchorCtr="0" anchor="t" bIns="121875" lIns="121875" spcFirstLastPara="1" rIns="121875" wrap="square" tIns="121875">
            <a:noAutofit/>
          </a:bodyPr>
          <a:lstStyle/>
          <a:p>
            <a:pPr indent="457200" lvl="0" marL="0" rtl="0" algn="l">
              <a:spcBef>
                <a:spcPts val="0"/>
              </a:spcBef>
              <a:spcAft>
                <a:spcPts val="2100"/>
              </a:spcAft>
              <a:buNone/>
            </a:pPr>
            <a:r>
              <a:rPr lang="en"/>
              <a:t>This work can be uncomfortable, and at times, painful because it calls into question what we think about ourselves.  It’s important to know that having implicit biases doesn’t make us bad people; it just means we are people who need to do work to eliminate them.  In our classrooms, we need to be very </a:t>
            </a:r>
            <a:r>
              <a:rPr lang="en"/>
              <a:t>conscious</a:t>
            </a:r>
            <a:r>
              <a:rPr lang="en"/>
              <a:t> of our implicit </a:t>
            </a:r>
            <a:r>
              <a:rPr lang="en"/>
              <a:t>biases</a:t>
            </a:r>
            <a:r>
              <a:rPr lang="en"/>
              <a:t> with respect to all the students we teach so that we don’t act on them.</a:t>
            </a:r>
            <a:endParaRPr/>
          </a:p>
        </p:txBody>
      </p:sp>
      <p:sp>
        <p:nvSpPr>
          <p:cNvPr id="473" name="Google Shape;473;p35">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474" name="Google Shape;474;p35">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475" name="Google Shape;475;p35">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476" name="Google Shape;476;p35">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a:t>
            </a:r>
            <a:r>
              <a:rPr b="1" lang="en" sz="1200">
                <a:solidFill>
                  <a:schemeClr val="lt1"/>
                </a:solidFill>
                <a:latin typeface="Roboto Condensed"/>
                <a:ea typeface="Roboto Condensed"/>
                <a:cs typeface="Roboto Condensed"/>
                <a:sym typeface="Roboto Condensed"/>
              </a:rPr>
              <a:t>Y</a:t>
            </a:r>
            <a:endParaRPr b="1" sz="1200">
              <a:solidFill>
                <a:schemeClr val="lt1"/>
              </a:solidFill>
              <a:latin typeface="Roboto Condensed"/>
              <a:ea typeface="Roboto Condensed"/>
              <a:cs typeface="Roboto Condensed"/>
              <a:sym typeface="Roboto Condensed"/>
            </a:endParaRPr>
          </a:p>
        </p:txBody>
      </p:sp>
      <p:sp>
        <p:nvSpPr>
          <p:cNvPr id="477" name="Google Shape;477;p35">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478" name="Google Shape;478;p35">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479" name="Google Shape;479;p35">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480" name="Google Shape;480;p35">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pic>
        <p:nvPicPr>
          <p:cNvPr id="481" name="Google Shape;481;p35"/>
          <p:cNvPicPr preferRelativeResize="0"/>
          <p:nvPr/>
        </p:nvPicPr>
        <p:blipFill>
          <a:blip r:embed="rId11">
            <a:alphaModFix/>
          </a:blip>
          <a:stretch>
            <a:fillRect/>
          </a:stretch>
        </p:blipFill>
        <p:spPr>
          <a:xfrm>
            <a:off x="1700925" y="1162538"/>
            <a:ext cx="3067050" cy="3141625"/>
          </a:xfrm>
          <a:prstGeom prst="rect">
            <a:avLst/>
          </a:prstGeom>
          <a:noFill/>
          <a:ln>
            <a:noFill/>
          </a:ln>
        </p:spPr>
      </p:pic>
      <p:sp>
        <p:nvSpPr>
          <p:cNvPr id="482" name="Google Shape;482;p35"/>
          <p:cNvSpPr txBox="1"/>
          <p:nvPr/>
        </p:nvSpPr>
        <p:spPr>
          <a:xfrm>
            <a:off x="1095350" y="4171800"/>
            <a:ext cx="4082100" cy="400200"/>
          </a:xfrm>
          <a:prstGeom prst="rect">
            <a:avLst/>
          </a:prstGeom>
          <a:noFill/>
          <a:ln>
            <a:noFill/>
          </a:ln>
        </p:spPr>
        <p:txBody>
          <a:bodyPr anchorCtr="0" anchor="t" bIns="91425" lIns="91425" spcFirstLastPara="1" rIns="0" wrap="square" tIns="91425">
            <a:spAutoFit/>
          </a:bodyPr>
          <a:lstStyle/>
          <a:p>
            <a:pPr indent="0" lvl="0" marL="0" rtl="0" algn="ctr">
              <a:spcBef>
                <a:spcPts val="0"/>
              </a:spcBef>
              <a:spcAft>
                <a:spcPts val="0"/>
              </a:spcAft>
              <a:buNone/>
            </a:pPr>
            <a:r>
              <a:rPr lang="en">
                <a:latin typeface="Handlee"/>
                <a:ea typeface="Handlee"/>
                <a:cs typeface="Handlee"/>
                <a:sym typeface="Handlee"/>
              </a:rPr>
              <a:t>Source: Illustration by Aliza Maynard</a:t>
            </a:r>
            <a:endParaRPr>
              <a:latin typeface="Handlee"/>
              <a:ea typeface="Handlee"/>
              <a:cs typeface="Handlee"/>
              <a:sym typeface="Handle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36">
            <a:hlinkClick action="ppaction://hlinkshowjump?jump=nextslide"/>
          </p:cNvPr>
          <p:cNvSpPr txBox="1"/>
          <p:nvPr>
            <p:ph type="title"/>
          </p:nvPr>
        </p:nvSpPr>
        <p:spPr>
          <a:xfrm>
            <a:off x="604700" y="5744075"/>
            <a:ext cx="5722500" cy="26379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IDENTITY</a:t>
            </a:r>
            <a:endParaRPr/>
          </a:p>
        </p:txBody>
      </p:sp>
      <p:sp>
        <p:nvSpPr>
          <p:cNvPr id="488" name="Google Shape;488;p36">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489" name="Google Shape;489;p36">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490" name="Google Shape;490;p36">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491" name="Google Shape;491;p36">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492" name="Google Shape;492;p36">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493" name="Google Shape;493;p36">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494" name="Google Shape;494;p36">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495" name="Google Shape;495;p36">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37"/>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Identity</a:t>
            </a:r>
            <a:endParaRPr/>
          </a:p>
        </p:txBody>
      </p:sp>
      <p:sp>
        <p:nvSpPr>
          <p:cNvPr id="501" name="Google Shape;501;p37"/>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p>
            <a:pPr indent="457200" lvl="0" marL="0" rtl="0" algn="l">
              <a:spcBef>
                <a:spcPts val="0"/>
              </a:spcBef>
              <a:spcAft>
                <a:spcPts val="0"/>
              </a:spcAft>
              <a:buNone/>
            </a:pPr>
            <a:r>
              <a:rPr lang="en">
                <a:solidFill>
                  <a:srgbClr val="252525"/>
                </a:solidFill>
              </a:rPr>
              <a:t>Who we are matters.  We all want to feel seen, valued, and loved. Our names are an important part of that identity, and being seen  </a:t>
            </a:r>
            <a:r>
              <a:rPr lang="en">
                <a:solidFill>
                  <a:srgbClr val="252525"/>
                </a:solidFill>
              </a:rPr>
              <a:t>involves</a:t>
            </a:r>
            <a:r>
              <a:rPr lang="en">
                <a:solidFill>
                  <a:srgbClr val="252525"/>
                </a:solidFill>
              </a:rPr>
              <a:t> recognizing and honoring our names.</a:t>
            </a:r>
            <a:endParaRPr>
              <a:solidFill>
                <a:srgbClr val="252525"/>
              </a:solidFill>
            </a:endParaRPr>
          </a:p>
          <a:p>
            <a:pPr indent="0" lvl="0" marL="0" rtl="0" algn="l">
              <a:spcBef>
                <a:spcPts val="2100"/>
              </a:spcBef>
              <a:spcAft>
                <a:spcPts val="2100"/>
              </a:spcAft>
              <a:buNone/>
            </a:pPr>
            <a:r>
              <a:rPr lang="en"/>
              <a:t> 	</a:t>
            </a:r>
            <a:r>
              <a:rPr lang="en">
                <a:solidFill>
                  <a:schemeClr val="dk1"/>
                </a:solidFill>
                <a:highlight>
                  <a:srgbClr val="FFFFFF"/>
                </a:highlight>
              </a:rPr>
              <a:t>To feel safe, students need to be seen and known, and that starts with pronouncing ther names correctly.  While we all strive to pronounce students’ names correctly, </a:t>
            </a:r>
            <a:r>
              <a:rPr lang="en">
                <a:solidFill>
                  <a:schemeClr val="dk1"/>
                </a:solidFill>
                <a:highlight>
                  <a:srgbClr val="FFFFFF"/>
                </a:highlight>
              </a:rPr>
              <a:t>mispronouncing</a:t>
            </a:r>
            <a:r>
              <a:rPr lang="en">
                <a:solidFill>
                  <a:schemeClr val="dk1"/>
                </a:solidFill>
                <a:highlight>
                  <a:srgbClr val="FFFFFF"/>
                </a:highlight>
              </a:rPr>
              <a:t> them may have farther reaching consequences than we might think. Mispronouncing names sends the message that a student's culture isn't important, and that can have a lasting impact. In fact, mispronouncing names is a microaggression that disrespects a student’s family and </a:t>
            </a:r>
            <a:endParaRPr/>
          </a:p>
        </p:txBody>
      </p:sp>
      <p:sp>
        <p:nvSpPr>
          <p:cNvPr id="502" name="Google Shape;502;p37">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503" name="Google Shape;503;p37">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504" name="Google Shape;504;p37">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505" name="Google Shape;505;p37">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a:t>
            </a:r>
            <a:r>
              <a:rPr b="1" lang="en" sz="1200">
                <a:solidFill>
                  <a:schemeClr val="lt1"/>
                </a:solidFill>
                <a:latin typeface="Roboto Condensed"/>
                <a:ea typeface="Roboto Condensed"/>
                <a:cs typeface="Roboto Condensed"/>
                <a:sym typeface="Roboto Condensed"/>
              </a:rPr>
              <a:t>Y</a:t>
            </a:r>
            <a:endParaRPr b="1" sz="1200">
              <a:solidFill>
                <a:schemeClr val="lt1"/>
              </a:solidFill>
              <a:latin typeface="Roboto Condensed"/>
              <a:ea typeface="Roboto Condensed"/>
              <a:cs typeface="Roboto Condensed"/>
              <a:sym typeface="Roboto Condensed"/>
            </a:endParaRPr>
          </a:p>
        </p:txBody>
      </p:sp>
      <p:sp>
        <p:nvSpPr>
          <p:cNvPr id="506" name="Google Shape;506;p37">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507" name="Google Shape;507;p37">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508" name="Google Shape;508;p37">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509" name="Google Shape;509;p37">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38"/>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Identit</a:t>
            </a:r>
            <a:r>
              <a:rPr lang="en"/>
              <a:t>y</a:t>
            </a:r>
            <a:endParaRPr/>
          </a:p>
        </p:txBody>
      </p:sp>
      <p:sp>
        <p:nvSpPr>
          <p:cNvPr id="515" name="Google Shape;515;p38"/>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None/>
            </a:pPr>
            <a:r>
              <a:rPr lang="en">
                <a:solidFill>
                  <a:schemeClr val="dk1"/>
                </a:solidFill>
                <a:highlight>
                  <a:schemeClr val="lt1"/>
                </a:highlight>
              </a:rPr>
              <a:t>culture. Kohli and Solorzano (2012) point out </a:t>
            </a:r>
            <a:r>
              <a:rPr lang="en">
                <a:solidFill>
                  <a:schemeClr val="dk1"/>
                </a:solidFill>
                <a:highlight>
                  <a:srgbClr val="FFFFFF"/>
                </a:highlight>
              </a:rPr>
              <a:t>t</a:t>
            </a:r>
            <a:r>
              <a:rPr lang="en">
                <a:solidFill>
                  <a:schemeClr val="dk1"/>
                </a:solidFill>
                <a:highlight>
                  <a:srgbClr val="FFFFFF"/>
                </a:highlight>
              </a:rPr>
              <a:t>hat, “Names frequently </a:t>
            </a:r>
            <a:r>
              <a:rPr lang="en">
                <a:solidFill>
                  <a:schemeClr val="dk1"/>
                </a:solidFill>
                <a:highlight>
                  <a:srgbClr val="FFFFFF"/>
                </a:highlight>
              </a:rPr>
              <a:t>carry cultural and family significance. Names can connect children to their ancestors, country of origin or ethnic group, and often have deep meaning or symbolism for parents and families.”  If a teacher mispronounces a child’s name, all the love and care that went into naming the child is essentially negated. It can also negatively impact how a student sees themself and their culture.</a:t>
            </a:r>
            <a:endParaRPr>
              <a:solidFill>
                <a:schemeClr val="dk1"/>
              </a:solidFill>
              <a:highlight>
                <a:srgbClr val="FFFFFF"/>
              </a:highlight>
            </a:endParaRPr>
          </a:p>
          <a:p>
            <a:pPr indent="457200" lvl="0" marL="0" rtl="0" algn="l">
              <a:spcBef>
                <a:spcPts val="2100"/>
              </a:spcBef>
              <a:spcAft>
                <a:spcPts val="2100"/>
              </a:spcAft>
              <a:buNone/>
            </a:pPr>
            <a:r>
              <a:rPr lang="en">
                <a:solidFill>
                  <a:schemeClr val="dk1"/>
                </a:solidFill>
                <a:highlight>
                  <a:srgbClr val="FFFFFF"/>
                </a:highlight>
              </a:rPr>
              <a:t>If we avoid pronouncing a student’s name because we’re afraid to get it wrong, we can make students feel </a:t>
            </a:r>
            <a:r>
              <a:rPr lang="en">
                <a:solidFill>
                  <a:schemeClr val="dk1"/>
                </a:solidFill>
                <a:highlight>
                  <a:srgbClr val="FFFFFF"/>
                </a:highlight>
              </a:rPr>
              <a:t>invisible.  We can also </a:t>
            </a:r>
            <a:r>
              <a:rPr lang="en">
                <a:solidFill>
                  <a:schemeClr val="dk1"/>
                </a:solidFill>
                <a:highlight>
                  <a:srgbClr val="FFFFFF"/>
                </a:highlight>
              </a:rPr>
              <a:t>inadvertently send the message to other students </a:t>
            </a:r>
            <a:r>
              <a:rPr lang="en">
                <a:solidFill>
                  <a:schemeClr val="dk1"/>
                </a:solidFill>
                <a:highlight>
                  <a:srgbClr val="FFFFFF"/>
                </a:highlight>
              </a:rPr>
              <a:t>that</a:t>
            </a:r>
            <a:r>
              <a:rPr lang="en">
                <a:solidFill>
                  <a:schemeClr val="dk1"/>
                </a:solidFill>
                <a:highlight>
                  <a:srgbClr val="FFFFFF"/>
                </a:highlight>
              </a:rPr>
              <a:t> there is something wrong or </a:t>
            </a:r>
            <a:endParaRPr>
              <a:solidFill>
                <a:schemeClr val="dk1"/>
              </a:solidFill>
              <a:highlight>
                <a:srgbClr val="FFFFFF"/>
              </a:highlight>
            </a:endParaRPr>
          </a:p>
        </p:txBody>
      </p:sp>
      <p:sp>
        <p:nvSpPr>
          <p:cNvPr id="516" name="Google Shape;516;p38">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517" name="Google Shape;517;p38">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518" name="Google Shape;518;p38">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519" name="Google Shape;519;p38">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a:t>
            </a:r>
            <a:r>
              <a:rPr b="1" lang="en" sz="1200">
                <a:solidFill>
                  <a:schemeClr val="lt1"/>
                </a:solidFill>
                <a:latin typeface="Roboto Condensed"/>
                <a:ea typeface="Roboto Condensed"/>
                <a:cs typeface="Roboto Condensed"/>
                <a:sym typeface="Roboto Condensed"/>
              </a:rPr>
              <a:t>Y</a:t>
            </a:r>
            <a:endParaRPr b="1" sz="1200">
              <a:solidFill>
                <a:schemeClr val="lt1"/>
              </a:solidFill>
              <a:latin typeface="Roboto Condensed"/>
              <a:ea typeface="Roboto Condensed"/>
              <a:cs typeface="Roboto Condensed"/>
              <a:sym typeface="Roboto Condensed"/>
            </a:endParaRPr>
          </a:p>
        </p:txBody>
      </p:sp>
      <p:sp>
        <p:nvSpPr>
          <p:cNvPr id="520" name="Google Shape;520;p38">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521" name="Google Shape;521;p38">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522" name="Google Shape;522;p38">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523" name="Google Shape;523;p38">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1"/>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Welcome!</a:t>
            </a:r>
            <a:endParaRPr/>
          </a:p>
        </p:txBody>
      </p:sp>
      <p:sp>
        <p:nvSpPr>
          <p:cNvPr id="267" name="Google Shape;267;p21"/>
          <p:cNvSpPr txBox="1"/>
          <p:nvPr>
            <p:ph idx="1" type="body"/>
          </p:nvPr>
        </p:nvSpPr>
        <p:spPr>
          <a:xfrm>
            <a:off x="611375" y="1513900"/>
            <a:ext cx="5715900" cy="7432200"/>
          </a:xfrm>
          <a:prstGeom prst="rect">
            <a:avLst/>
          </a:prstGeom>
        </p:spPr>
        <p:txBody>
          <a:bodyPr anchorCtr="0" anchor="t" bIns="121875" lIns="121875" spcFirstLastPara="1" rIns="121875" wrap="square" tIns="121875">
            <a:noAutofit/>
          </a:bodyPr>
          <a:lstStyle/>
          <a:p>
            <a:pPr indent="457200" lvl="0" marL="0" rtl="0" algn="l">
              <a:lnSpc>
                <a:spcPct val="115000"/>
              </a:lnSpc>
              <a:spcBef>
                <a:spcPts val="0"/>
              </a:spcBef>
              <a:spcAft>
                <a:spcPts val="0"/>
              </a:spcAft>
              <a:buNone/>
            </a:pPr>
            <a:r>
              <a:rPr lang="en">
                <a:solidFill>
                  <a:schemeClr val="dk1"/>
                </a:solidFill>
              </a:rPr>
              <a:t>Thank you for your </a:t>
            </a:r>
            <a:r>
              <a:rPr lang="en">
                <a:solidFill>
                  <a:schemeClr val="dk1"/>
                </a:solidFill>
              </a:rPr>
              <a:t>commitment</a:t>
            </a:r>
            <a:r>
              <a:rPr lang="en">
                <a:solidFill>
                  <a:schemeClr val="dk1"/>
                </a:solidFill>
              </a:rPr>
              <a:t> to creating just, equitable, and </a:t>
            </a:r>
            <a:r>
              <a:rPr lang="en">
                <a:solidFill>
                  <a:schemeClr val="dk1"/>
                </a:solidFill>
              </a:rPr>
              <a:t>inclusive</a:t>
            </a:r>
            <a:r>
              <a:rPr lang="en">
                <a:solidFill>
                  <a:schemeClr val="dk1"/>
                </a:solidFill>
              </a:rPr>
              <a:t> spaces for students.  As one of my favorite educators, Angela Watson, says, “I didn’t say it would be easy, but I did say it would be worth it (Watson, 2000 - present).”  This work is at times challenging, but it is so important for helping our students to be successful.</a:t>
            </a:r>
            <a:endParaRPr>
              <a:solidFill>
                <a:schemeClr val="dk1"/>
              </a:solidFill>
            </a:endParaRPr>
          </a:p>
          <a:p>
            <a:pPr indent="457200" lvl="0" marL="0" rtl="0" algn="l">
              <a:lnSpc>
                <a:spcPct val="115000"/>
              </a:lnSpc>
              <a:spcBef>
                <a:spcPts val="2100"/>
              </a:spcBef>
              <a:spcAft>
                <a:spcPts val="2100"/>
              </a:spcAft>
              <a:buNone/>
            </a:pPr>
            <a:r>
              <a:rPr lang="en">
                <a:solidFill>
                  <a:schemeClr val="dk1"/>
                </a:solidFill>
              </a:rPr>
              <a:t>The demographics of our student body have changed dramatically over the years. The National Center for Education Statistics (</a:t>
            </a:r>
            <a:r>
              <a:rPr lang="en">
                <a:solidFill>
                  <a:srgbClr val="333333"/>
                </a:solidFill>
                <a:highlight>
                  <a:srgbClr val="FFFFFF"/>
                </a:highlight>
              </a:rPr>
              <a:t>NCES, 2020)</a:t>
            </a:r>
            <a:r>
              <a:rPr lang="en">
                <a:solidFill>
                  <a:srgbClr val="252525"/>
                </a:solidFill>
                <a:highlight>
                  <a:srgbClr val="FFFFFF"/>
                </a:highlight>
              </a:rPr>
              <a:t> “projects that in 2029, White students will make up 43.8 percent of public school enrollment</a:t>
            </a:r>
            <a:r>
              <a:rPr lang="en">
                <a:solidFill>
                  <a:srgbClr val="252525"/>
                </a:solidFill>
              </a:rPr>
              <a:t> (NCES, 2020).”  However, the demogr</a:t>
            </a:r>
            <a:r>
              <a:rPr lang="en">
                <a:solidFill>
                  <a:schemeClr val="dk1"/>
                </a:solidFill>
              </a:rPr>
              <a:t>aphics of </a:t>
            </a:r>
            <a:endParaRPr/>
          </a:p>
        </p:txBody>
      </p:sp>
      <p:sp>
        <p:nvSpPr>
          <p:cNvPr id="268" name="Google Shape;268;p21">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269" name="Google Shape;269;p21">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DEFINITIONS</a:t>
            </a:r>
            <a:endParaRPr b="1" sz="1000">
              <a:solidFill>
                <a:schemeClr val="lt1"/>
              </a:solidFill>
              <a:latin typeface="Roboto Condensed"/>
              <a:ea typeface="Roboto Condensed"/>
              <a:cs typeface="Roboto Condensed"/>
              <a:sym typeface="Roboto Condensed"/>
            </a:endParaRPr>
          </a:p>
        </p:txBody>
      </p:sp>
      <p:sp>
        <p:nvSpPr>
          <p:cNvPr id="270" name="Google Shape;270;p21">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271" name="Google Shape;271;p21">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272" name="Google Shape;272;p21">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273" name="Google Shape;273;p21">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274" name="Google Shape;274;p21">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275" name="Google Shape;275;p21">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39"/>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Identity</a:t>
            </a:r>
            <a:endParaRPr/>
          </a:p>
        </p:txBody>
      </p:sp>
      <p:sp>
        <p:nvSpPr>
          <p:cNvPr id="529" name="Google Shape;529;p39"/>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None/>
            </a:pPr>
            <a:r>
              <a:rPr lang="en">
                <a:solidFill>
                  <a:schemeClr val="dk1"/>
                </a:solidFill>
                <a:highlight>
                  <a:schemeClr val="lt1"/>
                </a:highlight>
              </a:rPr>
              <a:t>strange about a culture, and that we should </a:t>
            </a:r>
            <a:r>
              <a:rPr lang="en">
                <a:solidFill>
                  <a:schemeClr val="dk1"/>
                </a:solidFill>
                <a:highlight>
                  <a:srgbClr val="FFFFFF"/>
                </a:highlight>
              </a:rPr>
              <a:t>steer clear of it. </a:t>
            </a:r>
            <a:endParaRPr>
              <a:solidFill>
                <a:schemeClr val="dk1"/>
              </a:solidFill>
              <a:highlight>
                <a:srgbClr val="FFFFFF"/>
              </a:highlight>
            </a:endParaRPr>
          </a:p>
          <a:p>
            <a:pPr indent="457200" lvl="0" marL="0" rtl="0" algn="l">
              <a:lnSpc>
                <a:spcPct val="115000"/>
              </a:lnSpc>
              <a:spcBef>
                <a:spcPts val="2100"/>
              </a:spcBef>
              <a:spcAft>
                <a:spcPts val="0"/>
              </a:spcAft>
              <a:buNone/>
            </a:pPr>
            <a:r>
              <a:rPr lang="en">
                <a:solidFill>
                  <a:schemeClr val="dk1"/>
                </a:solidFill>
                <a:highlight>
                  <a:srgbClr val="FFFFFF"/>
                </a:highlight>
              </a:rPr>
              <a:t>In order to know how to pronounce students’ names and to know the stories behind them, we need to do activities focusing on identity at the very beginning of the year. Some good </a:t>
            </a:r>
            <a:r>
              <a:rPr lang="en">
                <a:solidFill>
                  <a:schemeClr val="dk1"/>
                </a:solidFill>
                <a:highlight>
                  <a:srgbClr val="FFFFFF"/>
                </a:highlight>
              </a:rPr>
              <a:t>activities</a:t>
            </a:r>
            <a:r>
              <a:rPr lang="en">
                <a:solidFill>
                  <a:schemeClr val="dk1"/>
                </a:solidFill>
                <a:highlight>
                  <a:srgbClr val="FFFFFF"/>
                </a:highlight>
              </a:rPr>
              <a:t> for </a:t>
            </a:r>
            <a:r>
              <a:rPr lang="en">
                <a:solidFill>
                  <a:schemeClr val="dk1"/>
                </a:solidFill>
                <a:highlight>
                  <a:srgbClr val="FFFFFF"/>
                </a:highlight>
              </a:rPr>
              <a:t>pronouncing</a:t>
            </a:r>
            <a:r>
              <a:rPr lang="en">
                <a:solidFill>
                  <a:schemeClr val="dk1"/>
                </a:solidFill>
                <a:highlight>
                  <a:srgbClr val="FFFFFF"/>
                </a:highlight>
              </a:rPr>
              <a:t> and understand names are the “What’s in a Name?” </a:t>
            </a:r>
            <a:r>
              <a:rPr lang="en" u="sng">
                <a:solidFill>
                  <a:schemeClr val="hlink"/>
                </a:solidFill>
                <a:highlight>
                  <a:srgbClr val="FFFFFF"/>
                </a:highlight>
                <a:hlinkClick r:id="rId3"/>
              </a:rPr>
              <a:t>"What's in a Name?"</a:t>
            </a:r>
            <a:r>
              <a:rPr lang="en">
                <a:solidFill>
                  <a:schemeClr val="dk1"/>
                </a:solidFill>
                <a:highlight>
                  <a:srgbClr val="FFFFFF"/>
                </a:highlight>
              </a:rPr>
              <a:t> protocol by School Reform Initiative and the </a:t>
            </a:r>
            <a:r>
              <a:rPr lang="en" u="sng">
                <a:solidFill>
                  <a:schemeClr val="hlink"/>
                </a:solidFill>
                <a:highlight>
                  <a:srgbClr val="FFFFFF"/>
                </a:highlight>
                <a:hlinkClick r:id="rId4"/>
              </a:rPr>
              <a:t>"Starburst Identity Chart"</a:t>
            </a:r>
            <a:r>
              <a:rPr lang="en">
                <a:solidFill>
                  <a:schemeClr val="dk1"/>
                </a:solidFill>
                <a:highlight>
                  <a:srgbClr val="FFFFFF"/>
                </a:highlight>
              </a:rPr>
              <a:t>.  This </a:t>
            </a:r>
            <a:r>
              <a:rPr lang="en" u="sng">
                <a:solidFill>
                  <a:schemeClr val="hlink"/>
                </a:solidFill>
                <a:highlight>
                  <a:srgbClr val="FFFFFF"/>
                </a:highlight>
                <a:hlinkClick r:id="rId5"/>
              </a:rPr>
              <a:t>recent article</a:t>
            </a:r>
            <a:r>
              <a:rPr lang="en">
                <a:solidFill>
                  <a:schemeClr val="dk1"/>
                </a:solidFill>
                <a:highlight>
                  <a:srgbClr val="FFFFFF"/>
                </a:highlight>
              </a:rPr>
              <a:t> on Edutopia has some other good suggestions (Watts, 2021). Rather than rushing to get to our curriculum, it’s important to spend time </a:t>
            </a:r>
            <a:r>
              <a:rPr lang="en">
                <a:solidFill>
                  <a:schemeClr val="dk1"/>
                </a:solidFill>
                <a:highlight>
                  <a:srgbClr val="FFFFFF"/>
                </a:highlight>
              </a:rPr>
              <a:t>upfront</a:t>
            </a:r>
            <a:r>
              <a:rPr lang="en">
                <a:solidFill>
                  <a:schemeClr val="dk1"/>
                </a:solidFill>
                <a:highlight>
                  <a:srgbClr val="FFFFFF"/>
                </a:highlight>
              </a:rPr>
              <a:t> getting to know our students. </a:t>
            </a:r>
            <a:endParaRPr>
              <a:solidFill>
                <a:schemeClr val="dk1"/>
              </a:solidFill>
              <a:highlight>
                <a:srgbClr val="FFFFFF"/>
              </a:highlight>
            </a:endParaRPr>
          </a:p>
          <a:p>
            <a:pPr indent="0" lvl="0" marL="0" rtl="0" algn="l">
              <a:lnSpc>
                <a:spcPct val="115000"/>
              </a:lnSpc>
              <a:spcBef>
                <a:spcPts val="0"/>
              </a:spcBef>
              <a:spcAft>
                <a:spcPts val="0"/>
              </a:spcAft>
              <a:buNone/>
            </a:pPr>
            <a:r>
              <a:t/>
            </a:r>
            <a:endParaRPr>
              <a:solidFill>
                <a:schemeClr val="dk1"/>
              </a:solidFill>
              <a:highlight>
                <a:srgbClr val="FFFFFF"/>
              </a:highlight>
            </a:endParaRPr>
          </a:p>
          <a:p>
            <a:pPr indent="45720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FF"/>
              </a:highlight>
            </a:endParaRPr>
          </a:p>
        </p:txBody>
      </p:sp>
      <p:sp>
        <p:nvSpPr>
          <p:cNvPr id="530" name="Google Shape;530;p39">
            <a:hlinkClick action="ppaction://hlinksldjump" r:id="rId6"/>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531" name="Google Shape;531;p39">
            <a:hlinkClick action="ppaction://hlinksldjump" r:id="rId7"/>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532" name="Google Shape;532;p39">
            <a:hlinkClick action="ppaction://hlinksldjump" r:id="rId8"/>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533" name="Google Shape;533;p39">
            <a:hlinkClick action="ppaction://hlinksldjump" r:id="rId9"/>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534" name="Google Shape;534;p39">
            <a:hlinkClick action="ppaction://hlinksldjump" r:id="rId10"/>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535" name="Google Shape;535;p39">
            <a:hlinkClick action="ppaction://hlinksldjump" r:id="rId11"/>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536" name="Google Shape;536;p39">
            <a:hlinkClick action="ppaction://hlinksldjump" r:id="rId12"/>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537" name="Google Shape;537;p39">
            <a:hlinkClick action="ppaction://hlinksldjump" r:id="rId13"/>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40"/>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Identity</a:t>
            </a:r>
            <a:endParaRPr/>
          </a:p>
        </p:txBody>
      </p:sp>
      <p:sp>
        <p:nvSpPr>
          <p:cNvPr id="543" name="Google Shape;543;p40"/>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p>
            <a:pPr indent="457200" lvl="0" marL="0" rtl="0" algn="l">
              <a:spcBef>
                <a:spcPts val="0"/>
              </a:spcBef>
              <a:spcAft>
                <a:spcPts val="0"/>
              </a:spcAft>
              <a:buClr>
                <a:schemeClr val="dk1"/>
              </a:buClr>
              <a:buSzPts val="1100"/>
              <a:buFont typeface="Arial"/>
              <a:buNone/>
            </a:pPr>
            <a:r>
              <a:rPr lang="en">
                <a:solidFill>
                  <a:schemeClr val="dk1"/>
                </a:solidFill>
                <a:highlight>
                  <a:schemeClr val="lt1"/>
                </a:highlight>
              </a:rPr>
              <a:t>Likewise, using proper pronouns and names helps gender-expansive students feel </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rPr lang="en">
                <a:solidFill>
                  <a:schemeClr val="dk1"/>
                </a:solidFill>
                <a:highlight>
                  <a:schemeClr val="lt1"/>
                </a:highlight>
              </a:rPr>
              <a:t>safe and valued in the classroom.  </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rPr lang="en">
                <a:solidFill>
                  <a:schemeClr val="dk1"/>
                </a:solidFill>
                <a:highlight>
                  <a:schemeClr val="lt1"/>
                </a:highlight>
              </a:rPr>
              <a:t>Transgender students who are denied the use of their correct names and pronouns can also feel </a:t>
            </a:r>
            <a:r>
              <a:rPr lang="en">
                <a:solidFill>
                  <a:schemeClr val="dk1"/>
                </a:solidFill>
                <a:highlight>
                  <a:srgbClr val="FFFFFF"/>
                </a:highlight>
              </a:rPr>
              <a:t>marginalized and excluded.  In a 2018 survey, only “18% of gender-expansive youth said they are always called their correct pronouns at school (Human Rights Campaign, 2018), and only 36% say that they are always called by their true name at school (Human Rights Campaign, 2018) .  Transgender students aren’t going to feel safe and included in a classroom where their proper names and pronouns are ignored. </a:t>
            </a:r>
            <a:endParaRPr>
              <a:solidFill>
                <a:schemeClr val="dk1"/>
              </a:solidFill>
              <a:highlight>
                <a:srgbClr val="FFFFFF"/>
              </a:highlight>
            </a:endParaRPr>
          </a:p>
        </p:txBody>
      </p:sp>
      <p:sp>
        <p:nvSpPr>
          <p:cNvPr id="544" name="Google Shape;544;p40">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545" name="Google Shape;545;p40">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546" name="Google Shape;546;p40">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547" name="Google Shape;547;p40">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548" name="Google Shape;548;p40">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549" name="Google Shape;549;p40">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550" name="Google Shape;550;p40">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551" name="Google Shape;551;p40">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1000"/>
                                        <p:tgtEl>
                                          <p:spTgt spid="5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41">
            <a:hlinkClick action="ppaction://hlinkshowjump?jump=nextslide"/>
          </p:cNvPr>
          <p:cNvSpPr txBox="1"/>
          <p:nvPr>
            <p:ph type="title"/>
          </p:nvPr>
        </p:nvSpPr>
        <p:spPr>
          <a:xfrm>
            <a:off x="604700" y="5744075"/>
            <a:ext cx="5722500" cy="26379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Classroom Rules and Procedures</a:t>
            </a:r>
            <a:endParaRPr/>
          </a:p>
        </p:txBody>
      </p:sp>
      <p:sp>
        <p:nvSpPr>
          <p:cNvPr id="557" name="Google Shape;557;p41">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558" name="Google Shape;558;p41">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559" name="Google Shape;559;p41">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560" name="Google Shape;560;p41">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a:t>
            </a:r>
            <a:r>
              <a:rPr b="1" lang="en" sz="1200">
                <a:solidFill>
                  <a:schemeClr val="lt1"/>
                </a:solidFill>
                <a:latin typeface="Roboto Condensed"/>
                <a:ea typeface="Roboto Condensed"/>
                <a:cs typeface="Roboto Condensed"/>
                <a:sym typeface="Roboto Condensed"/>
              </a:rPr>
              <a:t>Y</a:t>
            </a:r>
            <a:endParaRPr b="1" sz="1200">
              <a:solidFill>
                <a:schemeClr val="lt1"/>
              </a:solidFill>
              <a:latin typeface="Roboto Condensed"/>
              <a:ea typeface="Roboto Condensed"/>
              <a:cs typeface="Roboto Condensed"/>
              <a:sym typeface="Roboto Condensed"/>
            </a:endParaRPr>
          </a:p>
        </p:txBody>
      </p:sp>
      <p:sp>
        <p:nvSpPr>
          <p:cNvPr id="561" name="Google Shape;561;p41">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562" name="Google Shape;562;p41">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563" name="Google Shape;563;p41">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RELATIONSHIPS</a:t>
            </a:r>
            <a:endParaRPr b="1" sz="900">
              <a:solidFill>
                <a:schemeClr val="lt1"/>
              </a:solidFill>
              <a:latin typeface="Roboto Condensed"/>
              <a:ea typeface="Roboto Condensed"/>
              <a:cs typeface="Roboto Condensed"/>
              <a:sym typeface="Roboto Condensed"/>
            </a:endParaRPr>
          </a:p>
        </p:txBody>
      </p:sp>
      <p:sp>
        <p:nvSpPr>
          <p:cNvPr id="564" name="Google Shape;564;p41">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42"/>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sz="3200"/>
              <a:t>Classroom Rules and Procedures</a:t>
            </a:r>
            <a:endParaRPr sz="3200"/>
          </a:p>
        </p:txBody>
      </p:sp>
      <p:sp>
        <p:nvSpPr>
          <p:cNvPr id="570" name="Google Shape;570;p42"/>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p>
            <a:pPr indent="457200" lvl="0" marL="0" rtl="0" algn="l">
              <a:spcBef>
                <a:spcPts val="0"/>
              </a:spcBef>
              <a:spcAft>
                <a:spcPts val="0"/>
              </a:spcAft>
              <a:buNone/>
            </a:pPr>
            <a:r>
              <a:rPr lang="en">
                <a:solidFill>
                  <a:schemeClr val="dk1"/>
                </a:solidFill>
                <a:highlight>
                  <a:srgbClr val="FFFFFF"/>
                </a:highlight>
              </a:rPr>
              <a:t>Classroom climate is esential to creating safe, inclusive, and equitable classrooms, and we need to be really deliberate in how we create it.  According to the 2019 article, “4 Practices to Create Equity in the Classroom” by DiFranza, clearly communicating classroom standards is essential to developing equity in the classroom.  She suggests that it is important that all voices are heard and respected.  If students don’t feel that they have the power to share their thoughts and that their thoughts will be valued, then the louder voices will be heard over and over again, while others are silenced.  </a:t>
            </a:r>
            <a:endParaRPr>
              <a:solidFill>
                <a:schemeClr val="dk1"/>
              </a:solidFill>
              <a:highlight>
                <a:srgbClr val="FFFFFF"/>
              </a:highlight>
            </a:endParaRPr>
          </a:p>
          <a:p>
            <a:pPr indent="457200" lvl="0" marL="0" rtl="0" algn="l">
              <a:spcBef>
                <a:spcPts val="2100"/>
              </a:spcBef>
              <a:spcAft>
                <a:spcPts val="2100"/>
              </a:spcAft>
              <a:buNone/>
            </a:pPr>
            <a:r>
              <a:t/>
            </a:r>
            <a:endParaRPr/>
          </a:p>
        </p:txBody>
      </p:sp>
      <p:sp>
        <p:nvSpPr>
          <p:cNvPr id="571" name="Google Shape;571;p42">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572" name="Google Shape;572;p42">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573" name="Google Shape;573;p42">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574" name="Google Shape;574;p42">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a:t>
            </a:r>
            <a:r>
              <a:rPr b="1" lang="en" sz="1200">
                <a:solidFill>
                  <a:schemeClr val="lt1"/>
                </a:solidFill>
                <a:latin typeface="Roboto Condensed"/>
                <a:ea typeface="Roboto Condensed"/>
                <a:cs typeface="Roboto Condensed"/>
                <a:sym typeface="Roboto Condensed"/>
              </a:rPr>
              <a:t>Y</a:t>
            </a:r>
            <a:endParaRPr b="1" sz="1200">
              <a:solidFill>
                <a:schemeClr val="lt1"/>
              </a:solidFill>
              <a:latin typeface="Roboto Condensed"/>
              <a:ea typeface="Roboto Condensed"/>
              <a:cs typeface="Roboto Condensed"/>
              <a:sym typeface="Roboto Condensed"/>
            </a:endParaRPr>
          </a:p>
        </p:txBody>
      </p:sp>
      <p:sp>
        <p:nvSpPr>
          <p:cNvPr id="575" name="Google Shape;575;p42">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576" name="Google Shape;576;p42">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577" name="Google Shape;577;p42">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578" name="Google Shape;578;p42">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43"/>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sz="3200"/>
              <a:t>Classroom Rules and Procedures</a:t>
            </a:r>
            <a:endParaRPr sz="3200"/>
          </a:p>
        </p:txBody>
      </p:sp>
      <p:sp>
        <p:nvSpPr>
          <p:cNvPr id="584" name="Google Shape;584;p43"/>
          <p:cNvSpPr txBox="1"/>
          <p:nvPr>
            <p:ph idx="1" type="body"/>
          </p:nvPr>
        </p:nvSpPr>
        <p:spPr>
          <a:xfrm>
            <a:off x="611375" y="1547025"/>
            <a:ext cx="5715900" cy="7368300"/>
          </a:xfrm>
          <a:prstGeom prst="rect">
            <a:avLst/>
          </a:prstGeom>
        </p:spPr>
        <p:txBody>
          <a:bodyPr anchorCtr="0" anchor="t" bIns="121875" lIns="121875" spcFirstLastPara="1" rIns="121875" wrap="square" tIns="121875">
            <a:noAutofit/>
          </a:bodyPr>
          <a:lstStyle/>
          <a:p>
            <a:pPr indent="457200" lvl="0" marL="0" rtl="0" algn="l">
              <a:spcBef>
                <a:spcPts val="0"/>
              </a:spcBef>
              <a:spcAft>
                <a:spcPts val="0"/>
              </a:spcAft>
              <a:buNone/>
            </a:pPr>
            <a:r>
              <a:rPr lang="en">
                <a:solidFill>
                  <a:schemeClr val="dk1"/>
                </a:solidFill>
                <a:highlight>
                  <a:srgbClr val="FFFFFF"/>
                </a:highlight>
              </a:rPr>
              <a:t>One of the expectations we need to be clear about is that students will listen to one </a:t>
            </a:r>
            <a:r>
              <a:rPr lang="en">
                <a:solidFill>
                  <a:schemeClr val="dk1"/>
                </a:solidFill>
                <a:highlight>
                  <a:srgbClr val="FFFFFF"/>
                </a:highlight>
              </a:rPr>
              <a:t>another thoughtfully, and we need to model what good listening looks like.  An exercise you can do in your class is to ask students to listen silently for 30 seconds, noticing what they hear.  After the 30 seconds, have them report out.  Discuss the different things students heard.  You can also model active listening with a student volunteer, and then call attention to when you or students are doing it.</a:t>
            </a:r>
            <a:endParaRPr>
              <a:solidFill>
                <a:schemeClr val="dk1"/>
              </a:solidFill>
              <a:highlight>
                <a:srgbClr val="FFFFFF"/>
              </a:highlight>
            </a:endParaRPr>
          </a:p>
          <a:p>
            <a:pPr indent="457200" lvl="0" marL="0" rtl="0" algn="l">
              <a:spcBef>
                <a:spcPts val="2100"/>
              </a:spcBef>
              <a:spcAft>
                <a:spcPts val="2100"/>
              </a:spcAft>
              <a:buClr>
                <a:srgbClr val="000000"/>
              </a:buClr>
              <a:buSzPts val="1100"/>
              <a:buFont typeface="Arial"/>
              <a:buNone/>
            </a:pPr>
            <a:r>
              <a:rPr lang="en">
                <a:solidFill>
                  <a:schemeClr val="dk1"/>
                </a:solidFill>
                <a:highlight>
                  <a:srgbClr val="FFFFFF"/>
                </a:highlight>
              </a:rPr>
              <a:t>From the beginning, we have to be very clear about our intention to create an equitable and inclusive space for all students. We need to establish that “personal attacks </a:t>
            </a:r>
            <a:endParaRPr/>
          </a:p>
        </p:txBody>
      </p:sp>
      <p:sp>
        <p:nvSpPr>
          <p:cNvPr id="585" name="Google Shape;585;p43">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586" name="Google Shape;586;p43">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587" name="Google Shape;587;p43">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588" name="Google Shape;588;p43">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a:t>
            </a:r>
            <a:r>
              <a:rPr b="1" lang="en" sz="1200">
                <a:solidFill>
                  <a:schemeClr val="lt1"/>
                </a:solidFill>
                <a:latin typeface="Roboto Condensed"/>
                <a:ea typeface="Roboto Condensed"/>
                <a:cs typeface="Roboto Condensed"/>
                <a:sym typeface="Roboto Condensed"/>
              </a:rPr>
              <a:t>Y</a:t>
            </a:r>
            <a:endParaRPr b="1" sz="1200">
              <a:solidFill>
                <a:schemeClr val="lt1"/>
              </a:solidFill>
              <a:latin typeface="Roboto Condensed"/>
              <a:ea typeface="Roboto Condensed"/>
              <a:cs typeface="Roboto Condensed"/>
              <a:sym typeface="Roboto Condensed"/>
            </a:endParaRPr>
          </a:p>
        </p:txBody>
      </p:sp>
      <p:sp>
        <p:nvSpPr>
          <p:cNvPr id="589" name="Google Shape;589;p43">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590" name="Google Shape;590;p43">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591" name="Google Shape;591;p43">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592" name="Google Shape;592;p43">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44"/>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sz="3200"/>
              <a:t>Classroom Rules and Procedures</a:t>
            </a:r>
            <a:endParaRPr sz="3200"/>
          </a:p>
        </p:txBody>
      </p:sp>
      <p:sp>
        <p:nvSpPr>
          <p:cNvPr id="598" name="Google Shape;598;p44"/>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Clr>
                <a:schemeClr val="dk1"/>
              </a:buClr>
              <a:buSzPts val="1100"/>
              <a:buFont typeface="Arial"/>
              <a:buNone/>
            </a:pPr>
            <a:r>
              <a:rPr lang="en">
                <a:solidFill>
                  <a:schemeClr val="dk1"/>
                </a:solidFill>
                <a:highlight>
                  <a:schemeClr val="lt1"/>
                </a:highlight>
              </a:rPr>
              <a:t>and name-calling aren’t allowed (Soika, 2020).”  Because learners witness so much incivility in their daily lives, we can’t expect them to automatically know what respectful discussion looks like. Setting up specific guidelines provides scaffolding for students as they learn how to interact with one another in this new environment.  This first four minutes and three seconds of this </a:t>
            </a:r>
            <a:r>
              <a:rPr lang="en" u="sng">
                <a:solidFill>
                  <a:schemeClr val="accent5"/>
                </a:solidFill>
                <a:highlight>
                  <a:schemeClr val="lt1"/>
                </a:highlight>
                <a:hlinkClick r:id="rId3">
                  <a:extLst>
                    <a:ext uri="{A12FA001-AC4F-418D-AE19-62706E023703}">
                      <ahyp:hlinkClr val="tx"/>
                    </a:ext>
                  </a:extLst>
                </a:hlinkClick>
              </a:rPr>
              <a:t>TED Talk</a:t>
            </a:r>
            <a:r>
              <a:rPr lang="en">
                <a:solidFill>
                  <a:schemeClr val="dk1"/>
                </a:solidFill>
                <a:highlight>
                  <a:schemeClr val="lt1"/>
                </a:highlight>
              </a:rPr>
              <a:t> by Julian Treasure is a good way to show students how you expect them to interact in the classroom. </a:t>
            </a:r>
            <a:endParaRPr>
              <a:solidFill>
                <a:schemeClr val="dk1"/>
              </a:solidFill>
              <a:highlight>
                <a:schemeClr val="lt1"/>
              </a:highlight>
            </a:endParaRPr>
          </a:p>
          <a:p>
            <a:pPr indent="457200" lvl="0" marL="0" rtl="0" algn="l">
              <a:spcBef>
                <a:spcPts val="2100"/>
              </a:spcBef>
              <a:spcAft>
                <a:spcPts val="2100"/>
              </a:spcAft>
              <a:buClr>
                <a:schemeClr val="dk1"/>
              </a:buClr>
              <a:buSzPts val="1100"/>
              <a:buFont typeface="Arial"/>
              <a:buNone/>
            </a:pPr>
            <a:r>
              <a:rPr lang="en">
                <a:solidFill>
                  <a:schemeClr val="dk1"/>
                </a:solidFill>
                <a:highlight>
                  <a:schemeClr val="lt1"/>
                </a:highlight>
              </a:rPr>
              <a:t>While establishing standards early on is important, it does take time to build a safe </a:t>
            </a:r>
            <a:r>
              <a:rPr lang="en">
                <a:solidFill>
                  <a:schemeClr val="dk1"/>
                </a:solidFill>
                <a:highlight>
                  <a:srgbClr val="FFFFFF"/>
                </a:highlight>
              </a:rPr>
              <a:t>climate.  Teaching for Justice recommends creating a classroom contract that is shaped </a:t>
            </a:r>
            <a:endParaRPr/>
          </a:p>
        </p:txBody>
      </p:sp>
      <p:sp>
        <p:nvSpPr>
          <p:cNvPr id="599" name="Google Shape;599;p44">
            <a:hlinkClick action="ppaction://hlinksldjump" r:id="rId4"/>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600" name="Google Shape;600;p44">
            <a:hlinkClick action="ppaction://hlinksldjump" r:id="rId5"/>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601" name="Google Shape;601;p44">
            <a:hlinkClick action="ppaction://hlinksldjump" r:id="rId6"/>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602" name="Google Shape;602;p44">
            <a:hlinkClick action="ppaction://hlinksldjump" r:id="rId7"/>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603" name="Google Shape;603;p44">
            <a:hlinkClick action="ppaction://hlinksldjump" r:id="rId8"/>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604" name="Google Shape;604;p44">
            <a:hlinkClick action="ppaction://hlinksldjump" r:id="rId9"/>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605" name="Google Shape;605;p44">
            <a:hlinkClick action="ppaction://hlinksldjump" r:id="rId10"/>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606" name="Google Shape;606;p44">
            <a:hlinkClick action="ppaction://hlinksldjump" r:id="rId11"/>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45"/>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sz="3200"/>
              <a:t>Classroom Rules and Procedures</a:t>
            </a:r>
            <a:endParaRPr sz="3200"/>
          </a:p>
        </p:txBody>
      </p:sp>
      <p:sp>
        <p:nvSpPr>
          <p:cNvPr id="612" name="Google Shape;612;p45"/>
          <p:cNvSpPr txBox="1"/>
          <p:nvPr>
            <p:ph idx="1" type="body"/>
          </p:nvPr>
        </p:nvSpPr>
        <p:spPr>
          <a:xfrm>
            <a:off x="571050" y="1508925"/>
            <a:ext cx="5715900" cy="70263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Clr>
                <a:schemeClr val="dk1"/>
              </a:buClr>
              <a:buSzPts val="1100"/>
              <a:buFont typeface="Arial"/>
              <a:buNone/>
            </a:pPr>
            <a:r>
              <a:rPr lang="en">
                <a:solidFill>
                  <a:schemeClr val="dk1"/>
                </a:solidFill>
                <a:highlight>
                  <a:schemeClr val="lt1"/>
                </a:highlight>
              </a:rPr>
              <a:t>collectively.  It should touch on how students address each other, interact with each other, and how they should disagree with one another.  Unlike most other recommendations for establishing classroom culture, Teaching Tolerance articulates that, “Issues such as identity, difference and power should be addressed explicitly (Teaching Tolerance, 2018).” This will set the tone that equity is important.  </a:t>
            </a:r>
            <a:endParaRPr/>
          </a:p>
          <a:p>
            <a:pPr indent="0" lvl="0" marL="0" rtl="0" algn="l">
              <a:spcBef>
                <a:spcPts val="2100"/>
              </a:spcBef>
              <a:spcAft>
                <a:spcPts val="0"/>
              </a:spcAft>
              <a:buClr>
                <a:schemeClr val="dk1"/>
              </a:buClr>
              <a:buSzPts val="1100"/>
              <a:buFont typeface="Arial"/>
              <a:buNone/>
            </a:pPr>
            <a:r>
              <a:t/>
            </a:r>
            <a:endParaRPr/>
          </a:p>
          <a:p>
            <a:pPr indent="0" lvl="0" marL="0" rtl="0" algn="l">
              <a:spcBef>
                <a:spcPts val="2100"/>
              </a:spcBef>
              <a:spcAft>
                <a:spcPts val="2100"/>
              </a:spcAft>
              <a:buNone/>
            </a:pPr>
            <a:r>
              <a:t/>
            </a:r>
            <a:endParaRPr/>
          </a:p>
        </p:txBody>
      </p:sp>
      <p:sp>
        <p:nvSpPr>
          <p:cNvPr id="613" name="Google Shape;613;p45">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614" name="Google Shape;614;p45">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615" name="Google Shape;615;p45">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616" name="Google Shape;616;p45">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617" name="Google Shape;617;p45">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618" name="Google Shape;618;p45">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619" name="Google Shape;619;p45">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620" name="Google Shape;620;p45">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46">
            <a:hlinkClick action="ppaction://hlinkshowjump?jump=nextslide"/>
          </p:cNvPr>
          <p:cNvSpPr txBox="1"/>
          <p:nvPr>
            <p:ph type="title"/>
          </p:nvPr>
        </p:nvSpPr>
        <p:spPr>
          <a:xfrm>
            <a:off x="604700" y="5744075"/>
            <a:ext cx="5722500" cy="26379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REPRESENTATION</a:t>
            </a:r>
            <a:endParaRPr/>
          </a:p>
        </p:txBody>
      </p:sp>
      <p:sp>
        <p:nvSpPr>
          <p:cNvPr id="626" name="Google Shape;626;p46">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627" name="Google Shape;627;p46">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628" name="Google Shape;628;p46">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629" name="Google Shape;629;p46">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a:t>
            </a:r>
            <a:r>
              <a:rPr b="1" lang="en" sz="1200">
                <a:solidFill>
                  <a:schemeClr val="lt1"/>
                </a:solidFill>
                <a:latin typeface="Roboto Condensed"/>
                <a:ea typeface="Roboto Condensed"/>
                <a:cs typeface="Roboto Condensed"/>
                <a:sym typeface="Roboto Condensed"/>
              </a:rPr>
              <a:t>Y</a:t>
            </a:r>
            <a:endParaRPr b="1" sz="1200">
              <a:solidFill>
                <a:schemeClr val="lt1"/>
              </a:solidFill>
              <a:latin typeface="Roboto Condensed"/>
              <a:ea typeface="Roboto Condensed"/>
              <a:cs typeface="Roboto Condensed"/>
              <a:sym typeface="Roboto Condensed"/>
            </a:endParaRPr>
          </a:p>
        </p:txBody>
      </p:sp>
      <p:sp>
        <p:nvSpPr>
          <p:cNvPr id="630" name="Google Shape;630;p46">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631" name="Google Shape;631;p46">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632" name="Google Shape;632;p46">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633" name="Google Shape;633;p46">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47"/>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Representation</a:t>
            </a:r>
            <a:endParaRPr/>
          </a:p>
        </p:txBody>
      </p:sp>
      <p:sp>
        <p:nvSpPr>
          <p:cNvPr id="639" name="Google Shape;639;p47"/>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p>
            <a:pPr indent="457200" lvl="0" marL="0" rtl="0" algn="l">
              <a:spcBef>
                <a:spcPts val="0"/>
              </a:spcBef>
              <a:spcAft>
                <a:spcPts val="0"/>
              </a:spcAft>
              <a:buNone/>
            </a:pPr>
            <a:r>
              <a:rPr lang="en">
                <a:solidFill>
                  <a:schemeClr val="dk1"/>
                </a:solidFill>
                <a:highlight>
                  <a:srgbClr val="FFFFFF"/>
                </a:highlight>
              </a:rPr>
              <a:t>To create learning spaces that embrace DEI, students need to see themselves in the physical space and in the curriculum.  We need to show and teach about all kinds of diversity, including ability, sexual preference, and gender identity.  </a:t>
            </a:r>
            <a:endParaRPr>
              <a:solidFill>
                <a:schemeClr val="dk1"/>
              </a:solidFill>
              <a:highlight>
                <a:srgbClr val="FFFFFF"/>
              </a:highlight>
            </a:endParaRPr>
          </a:p>
          <a:p>
            <a:pPr indent="457200" lvl="0" marL="0" rtl="0" algn="l">
              <a:spcBef>
                <a:spcPts val="2100"/>
              </a:spcBef>
              <a:spcAft>
                <a:spcPts val="2100"/>
              </a:spcAft>
              <a:buNone/>
            </a:pPr>
            <a:r>
              <a:rPr lang="en">
                <a:solidFill>
                  <a:schemeClr val="dk1"/>
                </a:solidFill>
                <a:highlight>
                  <a:srgbClr val="FFFFFF"/>
                </a:highlight>
              </a:rPr>
              <a:t>When diverse students see people like themselves in curriculum materials, they feel like their culture isn’t strange or foreign and that it is important enough to acknowledge. I</a:t>
            </a:r>
            <a:r>
              <a:rPr lang="en">
                <a:solidFill>
                  <a:schemeClr val="dk1"/>
                </a:solidFill>
                <a:highlight>
                  <a:srgbClr val="FFFFFF"/>
                </a:highlight>
              </a:rPr>
              <a:t>t is equally important that students from the dominant culture see people unlike themselves, or they will believe that their culture is the standard by which all others should be judged, and they can develop an exaggerated sense of their own importance.</a:t>
            </a:r>
            <a:endParaRPr/>
          </a:p>
        </p:txBody>
      </p:sp>
      <p:sp>
        <p:nvSpPr>
          <p:cNvPr id="640" name="Google Shape;640;p47">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641" name="Google Shape;641;p47">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642" name="Google Shape;642;p47">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643" name="Google Shape;643;p47">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a:t>
            </a:r>
            <a:r>
              <a:rPr b="1" lang="en" sz="1200">
                <a:solidFill>
                  <a:schemeClr val="lt1"/>
                </a:solidFill>
                <a:latin typeface="Roboto Condensed"/>
                <a:ea typeface="Roboto Condensed"/>
                <a:cs typeface="Roboto Condensed"/>
                <a:sym typeface="Roboto Condensed"/>
              </a:rPr>
              <a:t>Y</a:t>
            </a:r>
            <a:endParaRPr b="1" sz="1200">
              <a:solidFill>
                <a:schemeClr val="lt1"/>
              </a:solidFill>
              <a:latin typeface="Roboto Condensed"/>
              <a:ea typeface="Roboto Condensed"/>
              <a:cs typeface="Roboto Condensed"/>
              <a:sym typeface="Roboto Condensed"/>
            </a:endParaRPr>
          </a:p>
        </p:txBody>
      </p:sp>
      <p:sp>
        <p:nvSpPr>
          <p:cNvPr id="644" name="Google Shape;644;p47">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645" name="Google Shape;645;p47">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646" name="Google Shape;646;p47">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647" name="Google Shape;647;p47">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48"/>
          <p:cNvSpPr txBox="1"/>
          <p:nvPr>
            <p:ph type="title"/>
          </p:nvPr>
        </p:nvSpPr>
        <p:spPr>
          <a:xfrm>
            <a:off x="376500" y="4725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Representation</a:t>
            </a:r>
            <a:endParaRPr/>
          </a:p>
        </p:txBody>
      </p:sp>
      <p:sp>
        <p:nvSpPr>
          <p:cNvPr id="653" name="Google Shape;653;p48"/>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p>
            <a:pPr indent="457200" lvl="0" marL="0" rtl="0" algn="l">
              <a:spcBef>
                <a:spcPts val="0"/>
              </a:spcBef>
              <a:spcAft>
                <a:spcPts val="0"/>
              </a:spcAft>
              <a:buNone/>
            </a:pPr>
            <a:r>
              <a:rPr lang="en">
                <a:solidFill>
                  <a:schemeClr val="dk1"/>
                </a:solidFill>
                <a:highlight>
                  <a:srgbClr val="FFFFFF"/>
                </a:highlight>
              </a:rPr>
              <a:t>Curriculum materials can send a message to students about what is valued and expected.  They can teach children what behavior is acceptable and what isn’t.  While we need to follow our state standards, we can look for ways to incorporate DEI by selecting books and lessons the show different perspectives.  Some good resources are </a:t>
            </a:r>
            <a:r>
              <a:rPr lang="en" u="sng">
                <a:solidFill>
                  <a:schemeClr val="hlink"/>
                </a:solidFill>
                <a:highlight>
                  <a:srgbClr val="FFFFFF"/>
                </a:highlight>
                <a:hlinkClick r:id="rId3"/>
              </a:rPr>
              <a:t>1000 Black Girl Books</a:t>
            </a:r>
            <a:r>
              <a:rPr lang="en"/>
              <a:t>, </a:t>
            </a:r>
            <a:r>
              <a:rPr lang="en" u="sng">
                <a:solidFill>
                  <a:schemeClr val="hlink"/>
                </a:solidFill>
                <a:hlinkClick r:id="rId4"/>
              </a:rPr>
              <a:t>Teaching for Justice</a:t>
            </a:r>
            <a:r>
              <a:rPr lang="en"/>
              <a:t>,  </a:t>
            </a:r>
            <a:r>
              <a:rPr lang="en" u="sng">
                <a:solidFill>
                  <a:schemeClr val="hlink"/>
                </a:solidFill>
                <a:hlinkClick r:id="rId5"/>
              </a:rPr>
              <a:t>Facing History and Ourselves</a:t>
            </a:r>
            <a:r>
              <a:rPr lang="en"/>
              <a:t>, and </a:t>
            </a:r>
            <a:r>
              <a:rPr lang="en" u="sng">
                <a:solidFill>
                  <a:schemeClr val="hlink"/>
                </a:solidFill>
                <a:hlinkClick r:id="rId6"/>
              </a:rPr>
              <a:t>Edutopia</a:t>
            </a:r>
            <a:r>
              <a:rPr lang="en"/>
              <a:t>.  This </a:t>
            </a:r>
            <a:r>
              <a:rPr lang="en" u="sng">
                <a:solidFill>
                  <a:schemeClr val="hlink"/>
                </a:solidFill>
                <a:hlinkClick r:id="rId7"/>
              </a:rPr>
              <a:t>TED Talk </a:t>
            </a:r>
            <a:r>
              <a:rPr lang="en"/>
              <a:t> by </a:t>
            </a:r>
            <a:r>
              <a:rPr lang="en">
                <a:solidFill>
                  <a:srgbClr val="252525"/>
                </a:solidFill>
              </a:rPr>
              <a:t>Chimamanda Ngozi Adichie is a powerful lesson for students and is great to show in middle school.</a:t>
            </a:r>
            <a:endParaRPr>
              <a:solidFill>
                <a:srgbClr val="252525"/>
              </a:solidFill>
            </a:endParaRPr>
          </a:p>
          <a:p>
            <a:pPr indent="457200" lvl="0" marL="0" rtl="0" algn="l">
              <a:spcBef>
                <a:spcPts val="2100"/>
              </a:spcBef>
              <a:spcAft>
                <a:spcPts val="2100"/>
              </a:spcAft>
              <a:buClr>
                <a:schemeClr val="dk1"/>
              </a:buClr>
              <a:buSzPts val="1100"/>
              <a:buFont typeface="Arial"/>
              <a:buNone/>
            </a:pPr>
            <a:r>
              <a:rPr lang="en">
                <a:solidFill>
                  <a:schemeClr val="dk1"/>
                </a:solidFill>
                <a:highlight>
                  <a:srgbClr val="FFFFFF"/>
                </a:highlight>
              </a:rPr>
              <a:t>Although it can be argued that representation in the physical space is  a </a:t>
            </a:r>
            <a:endParaRPr/>
          </a:p>
        </p:txBody>
      </p:sp>
      <p:sp>
        <p:nvSpPr>
          <p:cNvPr id="654" name="Google Shape;654;p48">
            <a:hlinkClick action="ppaction://hlinksldjump" r:id="rId8"/>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655" name="Google Shape;655;p48">
            <a:hlinkClick action="ppaction://hlinksldjump" r:id="rId9"/>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656" name="Google Shape;656;p48">
            <a:hlinkClick action="ppaction://hlinksldjump" r:id="rId10"/>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657" name="Google Shape;657;p48">
            <a:hlinkClick action="ppaction://hlinksldjump" r:id="rId11"/>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a:t>
            </a:r>
            <a:r>
              <a:rPr b="1" lang="en" sz="1200">
                <a:solidFill>
                  <a:schemeClr val="lt1"/>
                </a:solidFill>
                <a:latin typeface="Roboto Condensed"/>
                <a:ea typeface="Roboto Condensed"/>
                <a:cs typeface="Roboto Condensed"/>
                <a:sym typeface="Roboto Condensed"/>
              </a:rPr>
              <a:t>Y</a:t>
            </a:r>
            <a:endParaRPr b="1" sz="1200">
              <a:solidFill>
                <a:schemeClr val="lt1"/>
              </a:solidFill>
              <a:latin typeface="Roboto Condensed"/>
              <a:ea typeface="Roboto Condensed"/>
              <a:cs typeface="Roboto Condensed"/>
              <a:sym typeface="Roboto Condensed"/>
            </a:endParaRPr>
          </a:p>
        </p:txBody>
      </p:sp>
      <p:sp>
        <p:nvSpPr>
          <p:cNvPr id="658" name="Google Shape;658;p48">
            <a:hlinkClick action="ppaction://hlinksldjump" r:id="rId12"/>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659" name="Google Shape;659;p48">
            <a:hlinkClick action="ppaction://hlinksldjump" r:id="rId13"/>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660" name="Google Shape;660;p48">
            <a:hlinkClick action="ppaction://hlinksldjump" r:id="rId14"/>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661" name="Google Shape;661;p48">
            <a:hlinkClick action="ppaction://hlinksldjump" r:id="rId15"/>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2"/>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Welcome!</a:t>
            </a:r>
            <a:endParaRPr/>
          </a:p>
        </p:txBody>
      </p:sp>
      <p:sp>
        <p:nvSpPr>
          <p:cNvPr id="281" name="Google Shape;281;p22"/>
          <p:cNvSpPr txBox="1"/>
          <p:nvPr>
            <p:ph idx="1" type="body"/>
          </p:nvPr>
        </p:nvSpPr>
        <p:spPr>
          <a:xfrm>
            <a:off x="611375" y="1547025"/>
            <a:ext cx="5715900" cy="73989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teachers do not match these changes; the</a:t>
            </a:r>
            <a:r>
              <a:rPr lang="en">
                <a:solidFill>
                  <a:schemeClr val="dk1"/>
                </a:solidFill>
                <a:highlight>
                  <a:schemeClr val="lt1"/>
                </a:highlight>
              </a:rPr>
              <a:t> vast majority of teachers are still White. </a:t>
            </a:r>
            <a:r>
              <a:rPr lang="en">
                <a:solidFill>
                  <a:schemeClr val="dk1"/>
                </a:solidFill>
              </a:rPr>
              <a:t>In addition, the percentage of students identifying as lesbian, gay, bisexual, transgender, queer, or non-binary (LBTQ+) is growing.  Embracing diversity, equity, and inclusion (DEI) is no longer an addition to our workload; it is a critical component of our work. </a:t>
            </a:r>
            <a:endParaRPr>
              <a:solidFill>
                <a:schemeClr val="dk1"/>
              </a:solidFill>
            </a:endParaRPr>
          </a:p>
          <a:p>
            <a:pPr indent="457200" lvl="0" marL="0" rtl="0" algn="l">
              <a:lnSpc>
                <a:spcPct val="115000"/>
              </a:lnSpc>
              <a:spcBef>
                <a:spcPts val="2100"/>
              </a:spcBef>
              <a:spcAft>
                <a:spcPts val="0"/>
              </a:spcAft>
              <a:buClr>
                <a:schemeClr val="dk1"/>
              </a:buClr>
              <a:buSzPts val="1100"/>
              <a:buFont typeface="Arial"/>
              <a:buNone/>
            </a:pPr>
            <a:r>
              <a:rPr lang="en">
                <a:solidFill>
                  <a:schemeClr val="dk1"/>
                </a:solidFill>
              </a:rPr>
              <a:t>As a result of COVID, more and more students are living in poverty and suffering trauma.  If we are to teach all of these different students, we need to create safe classrooms that embrace equity, diversity, and inclusion (DEI), but how do we create these classrooms?  It is incumbent upon us to find out.</a:t>
            </a:r>
            <a:endParaRPr>
              <a:solidFill>
                <a:schemeClr val="dk1"/>
              </a:solidFill>
            </a:endParaRPr>
          </a:p>
          <a:p>
            <a:pPr indent="0" lvl="0" marL="0" rtl="0" algn="l">
              <a:lnSpc>
                <a:spcPct val="115000"/>
              </a:lnSpc>
              <a:spcBef>
                <a:spcPts val="2100"/>
              </a:spcBef>
              <a:spcAft>
                <a:spcPts val="2100"/>
              </a:spcAft>
              <a:buClr>
                <a:schemeClr val="dk1"/>
              </a:buClr>
              <a:buSzPts val="1100"/>
              <a:buFont typeface="Arial"/>
              <a:buNone/>
            </a:pPr>
            <a:r>
              <a:t/>
            </a:r>
            <a:endParaRPr/>
          </a:p>
        </p:txBody>
      </p:sp>
      <p:sp>
        <p:nvSpPr>
          <p:cNvPr id="282" name="Google Shape;282;p22">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283" name="Google Shape;283;p22">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284" name="Google Shape;284;p22">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285" name="Google Shape;285;p22">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a:t>
            </a:r>
            <a:r>
              <a:rPr b="1" lang="en" sz="1200">
                <a:solidFill>
                  <a:schemeClr val="lt1"/>
                </a:solidFill>
                <a:latin typeface="Roboto Condensed"/>
                <a:ea typeface="Roboto Condensed"/>
                <a:cs typeface="Roboto Condensed"/>
                <a:sym typeface="Roboto Condensed"/>
              </a:rPr>
              <a:t>Y</a:t>
            </a:r>
            <a:endParaRPr b="1" sz="1200">
              <a:solidFill>
                <a:schemeClr val="lt1"/>
              </a:solidFill>
              <a:latin typeface="Roboto Condensed"/>
              <a:ea typeface="Roboto Condensed"/>
              <a:cs typeface="Roboto Condensed"/>
              <a:sym typeface="Roboto Condensed"/>
            </a:endParaRPr>
          </a:p>
        </p:txBody>
      </p:sp>
      <p:sp>
        <p:nvSpPr>
          <p:cNvPr id="286" name="Google Shape;286;p22">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287" name="Google Shape;287;p22">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288" name="Google Shape;288;p22">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289" name="Google Shape;289;p22">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
        <p:nvSpPr>
          <p:cNvPr id="290" name="Google Shape;290;p22"/>
          <p:cNvSpPr txBox="1"/>
          <p:nvPr/>
        </p:nvSpPr>
        <p:spPr>
          <a:xfrm>
            <a:off x="4705350" y="5867400"/>
            <a:ext cx="5517000" cy="64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andlee"/>
              <a:ea typeface="Handlee"/>
              <a:cs typeface="Handlee"/>
              <a:sym typeface="Handle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49"/>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Representation</a:t>
            </a:r>
            <a:endParaRPr/>
          </a:p>
        </p:txBody>
      </p:sp>
      <p:sp>
        <p:nvSpPr>
          <p:cNvPr id="667" name="Google Shape;667;p49"/>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None/>
            </a:pPr>
            <a:r>
              <a:rPr lang="en">
                <a:solidFill>
                  <a:schemeClr val="dk1"/>
                </a:solidFill>
                <a:highlight>
                  <a:srgbClr val="FFFFFF"/>
                </a:highlight>
              </a:rPr>
              <a:t>superficial way to embrace DEI, it sends a signal that all are welcome and esteemed.  In 2018, The Anti-Defamation League (ADL) convincingly argued that such representations are important. Hanging posters and artwork can enhance feelings of safety and inclusivity in the classroom. </a:t>
            </a:r>
            <a:endParaRPr>
              <a:solidFill>
                <a:schemeClr val="dk1"/>
              </a:solidFill>
              <a:highlight>
                <a:srgbClr val="FFFFFF"/>
              </a:highlight>
            </a:endParaRPr>
          </a:p>
          <a:p>
            <a:pPr indent="457200" lvl="0" marL="0" rtl="0" algn="l">
              <a:spcBef>
                <a:spcPts val="0"/>
              </a:spcBef>
              <a:spcAft>
                <a:spcPts val="0"/>
              </a:spcAft>
              <a:buClr>
                <a:schemeClr val="dk1"/>
              </a:buClr>
              <a:buSzPts val="1100"/>
              <a:buFont typeface="Arial"/>
              <a:buNone/>
            </a:pPr>
            <a:r>
              <a:t/>
            </a:r>
            <a:endParaRPr>
              <a:solidFill>
                <a:schemeClr val="dk1"/>
              </a:solidFill>
              <a:highlight>
                <a:srgbClr val="FFFFFF"/>
              </a:highlight>
            </a:endParaRPr>
          </a:p>
          <a:p>
            <a:pPr indent="457200" lvl="0" marL="0" rtl="0" algn="l">
              <a:spcBef>
                <a:spcPts val="0"/>
              </a:spcBef>
              <a:spcAft>
                <a:spcPts val="0"/>
              </a:spcAft>
              <a:buClr>
                <a:schemeClr val="dk1"/>
              </a:buClr>
              <a:buSzPts val="1100"/>
              <a:buFont typeface="Arial"/>
              <a:buNone/>
            </a:pPr>
            <a:r>
              <a:rPr lang="en">
                <a:solidFill>
                  <a:schemeClr val="dk1"/>
                </a:solidFill>
                <a:highlight>
                  <a:srgbClr val="FFFFFF"/>
                </a:highlight>
              </a:rPr>
              <a:t>Hanging positive posters has been shown to be an effective way to send the message that transgender students, in particular, are an important part of the classroom community. Teachers who hang posters and signs that show positive representations of different gender identities signal to students that they are allies and that the students are  </a:t>
            </a:r>
            <a:endParaRPr/>
          </a:p>
        </p:txBody>
      </p:sp>
      <p:sp>
        <p:nvSpPr>
          <p:cNvPr id="668" name="Google Shape;668;p49">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669" name="Google Shape;669;p49">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670" name="Google Shape;670;p49">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671" name="Google Shape;671;p49">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672" name="Google Shape;672;p49">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673" name="Google Shape;673;p49">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674" name="Google Shape;674;p49">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675" name="Google Shape;675;p49">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50"/>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Representation</a:t>
            </a:r>
            <a:endParaRPr/>
          </a:p>
        </p:txBody>
      </p:sp>
      <p:sp>
        <p:nvSpPr>
          <p:cNvPr id="681" name="Google Shape;681;p50"/>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Clr>
                <a:schemeClr val="dk1"/>
              </a:buClr>
              <a:buSzPts val="1100"/>
              <a:buFont typeface="Arial"/>
              <a:buNone/>
            </a:pPr>
            <a:r>
              <a:rPr lang="en">
                <a:solidFill>
                  <a:schemeClr val="dk1"/>
                </a:solidFill>
                <a:highlight>
                  <a:schemeClr val="lt1"/>
                </a:highlight>
              </a:rPr>
              <a:t>in </a:t>
            </a:r>
            <a:r>
              <a:rPr lang="en">
                <a:solidFill>
                  <a:schemeClr val="dk1"/>
                </a:solidFill>
                <a:highlight>
                  <a:schemeClr val="lt1"/>
                </a:highlight>
              </a:rPr>
              <a:t>a place with a trustworthy adult (Lewis &amp; Sembiante, 2019).  Likewise, hanging posters</a:t>
            </a:r>
            <a:endParaRPr/>
          </a:p>
          <a:p>
            <a:pPr indent="0" lvl="0" marL="0" rtl="0" algn="l">
              <a:spcBef>
                <a:spcPts val="0"/>
              </a:spcBef>
              <a:spcAft>
                <a:spcPts val="0"/>
              </a:spcAft>
              <a:buNone/>
            </a:pPr>
            <a:r>
              <a:rPr lang="en">
                <a:solidFill>
                  <a:schemeClr val="dk1"/>
                </a:solidFill>
                <a:highlight>
                  <a:srgbClr val="FFFFFF"/>
                </a:highlight>
              </a:rPr>
              <a:t>illustrating the achievements of people from a range of cultures, races, and ethnicities </a:t>
            </a:r>
            <a:r>
              <a:rPr lang="en">
                <a:solidFill>
                  <a:schemeClr val="dk1"/>
                </a:solidFill>
              </a:rPr>
              <a:t>shows students that we recognize and value the contributions of all people.  Free posters and images can be found at GLSEN.org, as well as </a:t>
            </a:r>
            <a:r>
              <a:rPr lang="en" u="sng">
                <a:solidFill>
                  <a:schemeClr val="hlink"/>
                </a:solidFill>
                <a:hlinkClick r:id="rId3"/>
              </a:rPr>
              <a:t>Learning for Justice</a:t>
            </a:r>
            <a:r>
              <a:rPr lang="en"/>
              <a:t> </a:t>
            </a:r>
            <a:r>
              <a:rPr lang="en">
                <a:solidFill>
                  <a:srgbClr val="252525"/>
                </a:solidFill>
              </a:rPr>
              <a:t>“One World Posters.”</a:t>
            </a:r>
            <a:endParaRPr>
              <a:solidFill>
                <a:srgbClr val="252525"/>
              </a:solidFill>
            </a:endParaRPr>
          </a:p>
        </p:txBody>
      </p:sp>
      <p:sp>
        <p:nvSpPr>
          <p:cNvPr id="682" name="Google Shape;682;p50">
            <a:hlinkClick action="ppaction://hlinksldjump" r:id="rId4"/>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683" name="Google Shape;683;p50">
            <a:hlinkClick action="ppaction://hlinksldjump" r:id="rId5"/>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684" name="Google Shape;684;p50">
            <a:hlinkClick action="ppaction://hlinksldjump" r:id="rId6"/>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685" name="Google Shape;685;p50">
            <a:hlinkClick action="ppaction://hlinksldjump" r:id="rId7"/>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686" name="Google Shape;686;p50">
            <a:hlinkClick action="ppaction://hlinksldjump" r:id="rId8"/>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687" name="Google Shape;687;p50">
            <a:hlinkClick action="ppaction://hlinksldjump" r:id="rId9"/>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688" name="Google Shape;688;p50">
            <a:hlinkClick action="ppaction://hlinksldjump" r:id="rId10"/>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689" name="Google Shape;689;p50">
            <a:hlinkClick action="ppaction://hlinksldjump" r:id="rId11"/>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51">
            <a:hlinkClick action="ppaction://hlinkshowjump?jump=nextslide"/>
          </p:cNvPr>
          <p:cNvSpPr txBox="1"/>
          <p:nvPr>
            <p:ph type="title"/>
          </p:nvPr>
        </p:nvSpPr>
        <p:spPr>
          <a:xfrm>
            <a:off x="604700" y="5744075"/>
            <a:ext cx="5722500" cy="26379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RELATIONSHIPS</a:t>
            </a:r>
            <a:endParaRPr/>
          </a:p>
        </p:txBody>
      </p:sp>
      <p:sp>
        <p:nvSpPr>
          <p:cNvPr id="695" name="Google Shape;695;p51">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696" name="Google Shape;696;p51">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697" name="Google Shape;697;p51">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698" name="Google Shape;698;p51">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a:t>
            </a:r>
            <a:r>
              <a:rPr b="1" lang="en" sz="1200">
                <a:solidFill>
                  <a:schemeClr val="lt1"/>
                </a:solidFill>
                <a:latin typeface="Roboto Condensed"/>
                <a:ea typeface="Roboto Condensed"/>
                <a:cs typeface="Roboto Condensed"/>
                <a:sym typeface="Roboto Condensed"/>
              </a:rPr>
              <a:t>Y</a:t>
            </a:r>
            <a:endParaRPr b="1" sz="1200">
              <a:solidFill>
                <a:schemeClr val="lt1"/>
              </a:solidFill>
              <a:latin typeface="Roboto Condensed"/>
              <a:ea typeface="Roboto Condensed"/>
              <a:cs typeface="Roboto Condensed"/>
              <a:sym typeface="Roboto Condensed"/>
            </a:endParaRPr>
          </a:p>
        </p:txBody>
      </p:sp>
      <p:sp>
        <p:nvSpPr>
          <p:cNvPr id="699" name="Google Shape;699;p51">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700" name="Google Shape;700;p51">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701" name="Google Shape;701;p51">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702" name="Google Shape;702;p51">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52"/>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Relationships</a:t>
            </a:r>
            <a:endParaRPr/>
          </a:p>
        </p:txBody>
      </p:sp>
      <p:sp>
        <p:nvSpPr>
          <p:cNvPr id="708" name="Google Shape;708;p52"/>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p>
            <a:pPr indent="457200" lvl="0" marL="0" rtl="0" algn="l">
              <a:spcBef>
                <a:spcPts val="0"/>
              </a:spcBef>
              <a:spcAft>
                <a:spcPts val="0"/>
              </a:spcAft>
              <a:buClr>
                <a:schemeClr val="dk1"/>
              </a:buClr>
              <a:buSzPts val="1100"/>
              <a:buFont typeface="Arial"/>
              <a:buNone/>
            </a:pPr>
            <a:r>
              <a:rPr lang="en">
                <a:solidFill>
                  <a:schemeClr val="dk1"/>
                </a:solidFill>
                <a:highlight>
                  <a:schemeClr val="lt1"/>
                </a:highlight>
              </a:rPr>
              <a:t>Trusting relationships with teachers can mitigate fear and pave the way for effective </a:t>
            </a:r>
            <a:r>
              <a:rPr lang="en">
                <a:solidFill>
                  <a:schemeClr val="dk1"/>
                </a:solidFill>
                <a:highlight>
                  <a:srgbClr val="FFFFFF"/>
                </a:highlight>
              </a:rPr>
              <a:t>learning. Hammond makes the case that these relationships make it easier for students to learn. “Trust, therefore, frees up the brain for other activities such as creativity, learning, and higher order thinking (Hammond &amp; Jackson, 2015).” </a:t>
            </a:r>
            <a:endParaRPr>
              <a:solidFill>
                <a:schemeClr val="dk1"/>
              </a:solidFill>
              <a:highlight>
                <a:srgbClr val="FFFFFF"/>
              </a:highlight>
            </a:endParaRPr>
          </a:p>
          <a:p>
            <a:pPr indent="0" lvl="0" marL="0" rtl="0" algn="l">
              <a:lnSpc>
                <a:spcPct val="200000"/>
              </a:lnSpc>
              <a:spcBef>
                <a:spcPts val="0"/>
              </a:spcBef>
              <a:spcAft>
                <a:spcPts val="0"/>
              </a:spcAft>
              <a:buNone/>
            </a:pPr>
            <a:r>
              <a:t/>
            </a:r>
            <a:endParaRPr sz="1200">
              <a:solidFill>
                <a:schemeClr val="dk1"/>
              </a:solidFill>
              <a:highlight>
                <a:srgbClr val="FFFFFF"/>
              </a:highlight>
              <a:latin typeface="Arial"/>
              <a:ea typeface="Arial"/>
              <a:cs typeface="Arial"/>
              <a:sym typeface="Arial"/>
            </a:endParaRPr>
          </a:p>
          <a:p>
            <a:pPr indent="457200" lvl="0" marL="0" rtl="0" algn="l">
              <a:lnSpc>
                <a:spcPct val="115000"/>
              </a:lnSpc>
              <a:spcBef>
                <a:spcPts val="0"/>
              </a:spcBef>
              <a:spcAft>
                <a:spcPts val="0"/>
              </a:spcAft>
              <a:buNone/>
            </a:pPr>
            <a:r>
              <a:rPr lang="en">
                <a:solidFill>
                  <a:schemeClr val="dk1"/>
                </a:solidFill>
                <a:highlight>
                  <a:srgbClr val="FFFFFF"/>
                </a:highlight>
              </a:rPr>
              <a:t>Middle schoolers, in particular, benefit from feeling connected to school, and research shows that close personal relationships are the key to connectedness. In a 2012 study, Niehaus, et al. confirm this. “The present study shows that middle school students' connectedness to school is a critical component of their educational </a:t>
            </a:r>
            <a:endParaRPr/>
          </a:p>
        </p:txBody>
      </p:sp>
      <p:sp>
        <p:nvSpPr>
          <p:cNvPr id="709" name="Google Shape;709;p52">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710" name="Google Shape;710;p52">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711" name="Google Shape;711;p52">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712" name="Google Shape;712;p52">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a:t>
            </a:r>
            <a:r>
              <a:rPr b="1" lang="en" sz="1200">
                <a:solidFill>
                  <a:schemeClr val="lt1"/>
                </a:solidFill>
                <a:latin typeface="Roboto Condensed"/>
                <a:ea typeface="Roboto Condensed"/>
                <a:cs typeface="Roboto Condensed"/>
                <a:sym typeface="Roboto Condensed"/>
              </a:rPr>
              <a:t>Y</a:t>
            </a:r>
            <a:endParaRPr b="1" sz="1200">
              <a:solidFill>
                <a:schemeClr val="lt1"/>
              </a:solidFill>
              <a:latin typeface="Roboto Condensed"/>
              <a:ea typeface="Roboto Condensed"/>
              <a:cs typeface="Roboto Condensed"/>
              <a:sym typeface="Roboto Condensed"/>
            </a:endParaRPr>
          </a:p>
        </p:txBody>
      </p:sp>
      <p:sp>
        <p:nvSpPr>
          <p:cNvPr id="713" name="Google Shape;713;p52">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714" name="Google Shape;714;p52">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715" name="Google Shape;715;p52">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RELATIONSHI[S</a:t>
            </a:r>
            <a:endParaRPr b="1" sz="1000">
              <a:solidFill>
                <a:schemeClr val="lt1"/>
              </a:solidFill>
              <a:latin typeface="Roboto Condensed"/>
              <a:ea typeface="Roboto Condensed"/>
              <a:cs typeface="Roboto Condensed"/>
              <a:sym typeface="Roboto Condensed"/>
            </a:endParaRPr>
          </a:p>
        </p:txBody>
      </p:sp>
      <p:sp>
        <p:nvSpPr>
          <p:cNvPr id="716" name="Google Shape;716;p52">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53"/>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Relationships</a:t>
            </a:r>
            <a:endParaRPr/>
          </a:p>
        </p:txBody>
      </p:sp>
      <p:sp>
        <p:nvSpPr>
          <p:cNvPr id="722" name="Google Shape;722;p53"/>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p>
            <a:pPr indent="457200" lvl="0" marL="0" rtl="0" algn="l">
              <a:lnSpc>
                <a:spcPct val="115000"/>
              </a:lnSpc>
              <a:spcBef>
                <a:spcPts val="0"/>
              </a:spcBef>
              <a:spcAft>
                <a:spcPts val="0"/>
              </a:spcAft>
              <a:buClr>
                <a:schemeClr val="dk1"/>
              </a:buClr>
              <a:buSzPts val="1100"/>
              <a:buFont typeface="Arial"/>
              <a:buNone/>
            </a:pPr>
            <a:r>
              <a:rPr lang="en">
                <a:solidFill>
                  <a:schemeClr val="dk1"/>
                </a:solidFill>
                <a:highlight>
                  <a:srgbClr val="FFFFFF"/>
                </a:highlight>
              </a:rPr>
              <a:t>The student-teacher relationship is at the heart of student learning.  Students learn best when they have close personal relationships with teachers.  In “Educating the Whole Child: Improving School Climate to Support Student Success (2018),” Darling-Hammond and Cook-Harvey argue that, “Positive, stable relationships can buffer the potentially negative effects of even serious adversity.” Teachers who create trusting relationships with their students can greatly enhance their students’ learning and feelings of emotional safety. This is especially true for students from traditionally marginalized groups.</a:t>
            </a:r>
            <a:endParaRPr>
              <a:solidFill>
                <a:schemeClr val="dk1"/>
              </a:solidFill>
              <a:highlight>
                <a:srgbClr val="FFFFFF"/>
              </a:highlight>
            </a:endParaRPr>
          </a:p>
          <a:p>
            <a:pPr indent="0" lvl="0" marL="0" rtl="0" algn="l">
              <a:lnSpc>
                <a:spcPct val="115000"/>
              </a:lnSpc>
              <a:spcBef>
                <a:spcPts val="0"/>
              </a:spcBef>
              <a:spcAft>
                <a:spcPts val="0"/>
              </a:spcAft>
              <a:buNone/>
            </a:pPr>
            <a:r>
              <a:t/>
            </a:r>
            <a:endParaRPr>
              <a:solidFill>
                <a:schemeClr val="dk1"/>
              </a:solidFill>
              <a:highlight>
                <a:srgbClr val="FFFFFF"/>
              </a:highlight>
            </a:endParaRPr>
          </a:p>
          <a:p>
            <a:pPr indent="0" lvl="0" marL="0" rtl="0" algn="l">
              <a:lnSpc>
                <a:spcPct val="115000"/>
              </a:lnSpc>
              <a:spcBef>
                <a:spcPts val="0"/>
              </a:spcBef>
              <a:spcAft>
                <a:spcPts val="0"/>
              </a:spcAft>
              <a:buNone/>
            </a:pPr>
            <a:r>
              <a:t/>
            </a:r>
            <a:endParaRPr/>
          </a:p>
        </p:txBody>
      </p:sp>
      <p:sp>
        <p:nvSpPr>
          <p:cNvPr id="723" name="Google Shape;723;p53">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724" name="Google Shape;724;p53">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725" name="Google Shape;725;p53">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726" name="Google Shape;726;p53">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a:t>
            </a:r>
            <a:r>
              <a:rPr b="1" lang="en" sz="1200">
                <a:solidFill>
                  <a:schemeClr val="lt1"/>
                </a:solidFill>
                <a:latin typeface="Roboto Condensed"/>
                <a:ea typeface="Roboto Condensed"/>
                <a:cs typeface="Roboto Condensed"/>
                <a:sym typeface="Roboto Condensed"/>
              </a:rPr>
              <a:t>Y</a:t>
            </a:r>
            <a:endParaRPr b="1" sz="1200">
              <a:solidFill>
                <a:schemeClr val="lt1"/>
              </a:solidFill>
              <a:latin typeface="Roboto Condensed"/>
              <a:ea typeface="Roboto Condensed"/>
              <a:cs typeface="Roboto Condensed"/>
              <a:sym typeface="Roboto Condensed"/>
            </a:endParaRPr>
          </a:p>
        </p:txBody>
      </p:sp>
      <p:sp>
        <p:nvSpPr>
          <p:cNvPr id="727" name="Google Shape;727;p53">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728" name="Google Shape;728;p53">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729" name="Google Shape;729;p53">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730" name="Google Shape;730;p53">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54"/>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Relationships</a:t>
            </a:r>
            <a:endParaRPr/>
          </a:p>
        </p:txBody>
      </p:sp>
      <p:sp>
        <p:nvSpPr>
          <p:cNvPr id="736" name="Google Shape;736;p54"/>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None/>
            </a:pPr>
            <a:r>
              <a:rPr lang="en">
                <a:solidFill>
                  <a:schemeClr val="dk1"/>
                </a:solidFill>
                <a:highlight>
                  <a:schemeClr val="lt1"/>
                </a:highlight>
              </a:rPr>
              <a:t>experience and that students can benefit from close, </a:t>
            </a:r>
            <a:r>
              <a:rPr lang="en">
                <a:solidFill>
                  <a:schemeClr val="dk1"/>
                </a:solidFill>
                <a:highlight>
                  <a:srgbClr val="FFFFFF"/>
                </a:highlight>
              </a:rPr>
              <a:t>supportive relationships at school beyond the elementary school years (Niehaus, et al., 2012).” </a:t>
            </a:r>
            <a:endParaRPr>
              <a:solidFill>
                <a:schemeClr val="dk1"/>
              </a:solidFill>
              <a:highlight>
                <a:srgbClr val="FFFFFF"/>
              </a:highlight>
            </a:endParaRPr>
          </a:p>
          <a:p>
            <a:pPr indent="0" lvl="0" marL="0" rtl="0" algn="l">
              <a:spcBef>
                <a:spcPts val="0"/>
              </a:spcBef>
              <a:spcAft>
                <a:spcPts val="0"/>
              </a:spcAft>
              <a:buNone/>
            </a:pPr>
            <a:r>
              <a:t/>
            </a:r>
            <a:endParaRPr>
              <a:solidFill>
                <a:schemeClr val="dk1"/>
              </a:solidFill>
              <a:highlight>
                <a:srgbClr val="FFFFFF"/>
              </a:highlight>
            </a:endParaRPr>
          </a:p>
          <a:p>
            <a:pPr indent="457200" lvl="0" marL="0" rtl="0" algn="l">
              <a:spcBef>
                <a:spcPts val="0"/>
              </a:spcBef>
              <a:spcAft>
                <a:spcPts val="0"/>
              </a:spcAft>
              <a:buClr>
                <a:schemeClr val="dk1"/>
              </a:buClr>
              <a:buSzPts val="1100"/>
              <a:buFont typeface="Arial"/>
              <a:buNone/>
            </a:pPr>
            <a:r>
              <a:rPr lang="en">
                <a:solidFill>
                  <a:schemeClr val="dk1"/>
                </a:solidFill>
                <a:highlight>
                  <a:srgbClr val="FFFFFF"/>
                </a:highlight>
              </a:rPr>
              <a:t>These relationships don’t happen instantaneously; we need to build them over the course of the year.  As discussed under “Identity,” one of the best ways to begin developing close relationships with students is to know and correctly pronounce their names.  There are some good suggestions in this </a:t>
            </a:r>
            <a:r>
              <a:rPr lang="en" u="sng">
                <a:solidFill>
                  <a:schemeClr val="hlink"/>
                </a:solidFill>
                <a:highlight>
                  <a:srgbClr val="FFFFFF"/>
                </a:highlight>
                <a:hlinkClick r:id="rId3"/>
              </a:rPr>
              <a:t>Edutopia Article</a:t>
            </a:r>
            <a:r>
              <a:rPr lang="en">
                <a:solidFill>
                  <a:schemeClr val="dk1"/>
                </a:solidFill>
                <a:highlight>
                  <a:srgbClr val="FFFFFF"/>
                </a:highlight>
              </a:rPr>
              <a:t>, but showing interest in students’ lives outside of school, being positive, and having a sense of humor go a long way toward creating trust and respect. </a:t>
            </a:r>
            <a:endParaRPr>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t/>
            </a:r>
            <a:endParaRPr/>
          </a:p>
          <a:p>
            <a:pPr indent="0" lvl="0" marL="0" rtl="0" algn="l">
              <a:spcBef>
                <a:spcPts val="2100"/>
              </a:spcBef>
              <a:spcAft>
                <a:spcPts val="2100"/>
              </a:spcAft>
              <a:buNone/>
            </a:pPr>
            <a:r>
              <a:t/>
            </a:r>
            <a:endParaRPr/>
          </a:p>
        </p:txBody>
      </p:sp>
      <p:sp>
        <p:nvSpPr>
          <p:cNvPr id="737" name="Google Shape;737;p54">
            <a:hlinkClick action="ppaction://hlinksldjump" r:id="rId4"/>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738" name="Google Shape;738;p54">
            <a:hlinkClick action="ppaction://hlinksldjump" r:id="rId5"/>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739" name="Google Shape;739;p54">
            <a:hlinkClick action="ppaction://hlinksldjump" r:id="rId6"/>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740" name="Google Shape;740;p54">
            <a:hlinkClick action="ppaction://hlinksldjump" r:id="rId7"/>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741" name="Google Shape;741;p54">
            <a:hlinkClick action="ppaction://hlinksldjump" r:id="rId8"/>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742" name="Google Shape;742;p54">
            <a:hlinkClick action="ppaction://hlinksldjump" r:id="rId9"/>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743" name="Google Shape;743;p54">
            <a:hlinkClick action="ppaction://hlinksldjump" r:id="rId10"/>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744" name="Google Shape;744;p54">
            <a:hlinkClick action="ppaction://hlinksldjump" r:id="rId11"/>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55">
            <a:hlinkClick action="ppaction://hlinkshowjump?jump=nextslide"/>
          </p:cNvPr>
          <p:cNvSpPr txBox="1"/>
          <p:nvPr>
            <p:ph type="title"/>
          </p:nvPr>
        </p:nvSpPr>
        <p:spPr>
          <a:xfrm>
            <a:off x="604700" y="5744075"/>
            <a:ext cx="5722500" cy="26379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NOTES</a:t>
            </a:r>
            <a:endParaRPr/>
          </a:p>
        </p:txBody>
      </p:sp>
      <p:sp>
        <p:nvSpPr>
          <p:cNvPr id="750" name="Google Shape;750;p55">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751" name="Google Shape;751;p55">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752" name="Google Shape;752;p55">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753" name="Google Shape;753;p55">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a:t>
            </a:r>
            <a:r>
              <a:rPr b="1" lang="en" sz="1200">
                <a:solidFill>
                  <a:schemeClr val="lt1"/>
                </a:solidFill>
                <a:latin typeface="Roboto Condensed"/>
                <a:ea typeface="Roboto Condensed"/>
                <a:cs typeface="Roboto Condensed"/>
                <a:sym typeface="Roboto Condensed"/>
              </a:rPr>
              <a:t>Y</a:t>
            </a:r>
            <a:endParaRPr b="1" sz="1200">
              <a:solidFill>
                <a:schemeClr val="lt1"/>
              </a:solidFill>
              <a:latin typeface="Roboto Condensed"/>
              <a:ea typeface="Roboto Condensed"/>
              <a:cs typeface="Roboto Condensed"/>
              <a:sym typeface="Roboto Condensed"/>
            </a:endParaRPr>
          </a:p>
        </p:txBody>
      </p:sp>
      <p:sp>
        <p:nvSpPr>
          <p:cNvPr id="754" name="Google Shape;754;p55">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755" name="Google Shape;755;p55">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756" name="Google Shape;756;p55">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757" name="Google Shape;757;p55">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56"/>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Notes</a:t>
            </a:r>
            <a:endParaRPr/>
          </a:p>
        </p:txBody>
      </p:sp>
      <p:sp>
        <p:nvSpPr>
          <p:cNvPr id="763" name="Google Shape;763;p56"/>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p>
            <a:pPr indent="457200" lvl="0" marL="0" rtl="0" algn="l">
              <a:spcBef>
                <a:spcPts val="0"/>
              </a:spcBef>
              <a:spcAft>
                <a:spcPts val="0"/>
              </a:spcAft>
              <a:buNone/>
            </a:pPr>
            <a:r>
              <a:rPr lang="en"/>
              <a:t>I’ve provided some information and resources for creating safe, inclusive, and equitable classrooms, but is it really possible to build inclusive spaces for every single student? Honestly, I</a:t>
            </a:r>
            <a:r>
              <a:rPr lang="en"/>
              <a:t>’m not sure that it is, but that doesn’t mean we shouldn’t try.</a:t>
            </a:r>
            <a:r>
              <a:rPr lang="en"/>
              <a:t> </a:t>
            </a:r>
            <a:endParaRPr/>
          </a:p>
          <a:p>
            <a:pPr indent="457200" lvl="0" marL="0" rtl="0" algn="l">
              <a:spcBef>
                <a:spcPts val="2100"/>
              </a:spcBef>
              <a:spcAft>
                <a:spcPts val="0"/>
              </a:spcAft>
              <a:buNone/>
            </a:pPr>
            <a:r>
              <a:rPr lang="en"/>
              <a:t>Human beings are so incredibly complex that we can’t possibly know everything about the young people sitting in front of us.  We can never truly understand what is happening in our students’ lives outside of our classrooms, let alone </a:t>
            </a:r>
            <a:r>
              <a:rPr lang="en"/>
              <a:t>outside</a:t>
            </a:r>
            <a:r>
              <a:rPr lang="en"/>
              <a:t> of school, and some students prefer it that way. What we can do, however, is to be thoughtful and deliberate in how we curate the classroom </a:t>
            </a:r>
            <a:r>
              <a:rPr lang="en"/>
              <a:t>experience</a:t>
            </a:r>
            <a:r>
              <a:rPr lang="en"/>
              <a:t> in our rooms. We can educate </a:t>
            </a:r>
            <a:endParaRPr/>
          </a:p>
          <a:p>
            <a:pPr indent="0" lvl="0" marL="0" rtl="0" algn="l">
              <a:spcBef>
                <a:spcPts val="2100"/>
              </a:spcBef>
              <a:spcAft>
                <a:spcPts val="2100"/>
              </a:spcAft>
              <a:buNone/>
            </a:pPr>
            <a:r>
              <a:t/>
            </a:r>
            <a:endParaRPr/>
          </a:p>
        </p:txBody>
      </p:sp>
      <p:sp>
        <p:nvSpPr>
          <p:cNvPr id="764" name="Google Shape;764;p56">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765" name="Google Shape;765;p56">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766" name="Google Shape;766;p56">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767" name="Google Shape;767;p56">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768" name="Google Shape;768;p56">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769" name="Google Shape;769;p56">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770" name="Google Shape;770;p56">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771" name="Google Shape;771;p56">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57"/>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Notes</a:t>
            </a:r>
            <a:endParaRPr/>
          </a:p>
        </p:txBody>
      </p:sp>
      <p:sp>
        <p:nvSpPr>
          <p:cNvPr id="777" name="Google Shape;777;p57"/>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None/>
            </a:pPr>
            <a:r>
              <a:rPr lang="en"/>
              <a:t>ourselves and continuously strive to improve our practice so that more and more students will feel safe and included. We can continue to challenge ourselves, our beliefs, and our actions, and be honest about our successes and shortcomings.</a:t>
            </a:r>
            <a:endParaRPr/>
          </a:p>
          <a:p>
            <a:pPr indent="457200" lvl="0" marL="0" rtl="0" algn="l">
              <a:spcBef>
                <a:spcPts val="2100"/>
              </a:spcBef>
              <a:spcAft>
                <a:spcPts val="2100"/>
              </a:spcAft>
              <a:buClr>
                <a:schemeClr val="dk1"/>
              </a:buClr>
              <a:buSzPts val="1100"/>
              <a:buFont typeface="Arial"/>
              <a:buNone/>
            </a:pPr>
            <a:r>
              <a:rPr lang="en"/>
              <a:t>One of my favorite quotes is from Maya </a:t>
            </a:r>
            <a:r>
              <a:rPr lang="en"/>
              <a:t>Angelou.  She said, “Do the best you can until you know better. Then, when you know better, </a:t>
            </a:r>
            <a:r>
              <a:rPr lang="en"/>
              <a:t>do better (Angelou, 2018).”  I sincerely hope that we continue to learn and continue to do better.  </a:t>
            </a:r>
            <a:endParaRPr/>
          </a:p>
        </p:txBody>
      </p:sp>
      <p:sp>
        <p:nvSpPr>
          <p:cNvPr id="778" name="Google Shape;778;p57">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779" name="Google Shape;779;p57">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780" name="Google Shape;780;p57">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781" name="Google Shape;781;p57">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782" name="Google Shape;782;p57">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783" name="Google Shape;783;p57">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 </a:t>
            </a:r>
            <a:endParaRPr b="1" sz="900">
              <a:solidFill>
                <a:schemeClr val="lt1"/>
              </a:solidFill>
              <a:latin typeface="Roboto Condensed"/>
              <a:ea typeface="Roboto Condensed"/>
              <a:cs typeface="Roboto Condensed"/>
              <a:sym typeface="Roboto Condensed"/>
            </a:endParaRPr>
          </a:p>
        </p:txBody>
      </p:sp>
      <p:sp>
        <p:nvSpPr>
          <p:cNvPr id="784" name="Google Shape;784;p57">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785" name="Google Shape;785;p57">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58"/>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Suggested Resources</a:t>
            </a:r>
            <a:endParaRPr/>
          </a:p>
        </p:txBody>
      </p:sp>
      <p:sp>
        <p:nvSpPr>
          <p:cNvPr id="791" name="Google Shape;791;p58"/>
          <p:cNvSpPr txBox="1"/>
          <p:nvPr>
            <p:ph idx="1" type="body"/>
          </p:nvPr>
        </p:nvSpPr>
        <p:spPr>
          <a:xfrm>
            <a:off x="611375" y="1547025"/>
            <a:ext cx="5715900" cy="3539400"/>
          </a:xfrm>
          <a:prstGeom prst="rect">
            <a:avLst/>
          </a:prstGeom>
        </p:spPr>
        <p:txBody>
          <a:bodyPr anchorCtr="0" anchor="t" bIns="121875" lIns="121875" spcFirstLastPara="1" rIns="121875" wrap="square" tIns="121875">
            <a:noAutofit/>
          </a:bodyPr>
          <a:lstStyle/>
          <a:p>
            <a:pPr indent="457200" lvl="0" marL="0" rtl="0" algn="l">
              <a:spcBef>
                <a:spcPts val="0"/>
              </a:spcBef>
              <a:spcAft>
                <a:spcPts val="0"/>
              </a:spcAft>
              <a:buNone/>
            </a:pPr>
            <a:r>
              <a:rPr lang="en">
                <a:solidFill>
                  <a:srgbClr val="252525"/>
                </a:solidFill>
              </a:rPr>
              <a:t>The following books, websites, and videos have been very helpful to me in my teaching journey.  I highly recommend them.</a:t>
            </a:r>
            <a:endParaRPr>
              <a:solidFill>
                <a:srgbClr val="252525"/>
              </a:solidFill>
            </a:endParaRPr>
          </a:p>
          <a:p>
            <a:pPr indent="0" lvl="0" marL="0" rtl="0" algn="l">
              <a:spcBef>
                <a:spcPts val="2100"/>
              </a:spcBef>
              <a:spcAft>
                <a:spcPts val="0"/>
              </a:spcAft>
              <a:buNone/>
            </a:pPr>
            <a:r>
              <a:rPr b="1" lang="en">
                <a:solidFill>
                  <a:srgbClr val="252525"/>
                </a:solidFill>
              </a:rPr>
              <a:t>Books:</a:t>
            </a:r>
            <a:endParaRPr b="1">
              <a:solidFill>
                <a:srgbClr val="252525"/>
              </a:solidFill>
            </a:endParaRPr>
          </a:p>
          <a:p>
            <a:pPr indent="0" lvl="0" marL="0" rtl="0" algn="l">
              <a:spcBef>
                <a:spcPts val="2100"/>
              </a:spcBef>
              <a:spcAft>
                <a:spcPts val="0"/>
              </a:spcAft>
              <a:buNone/>
            </a:pPr>
            <a:r>
              <a:rPr lang="en">
                <a:solidFill>
                  <a:srgbClr val="252525"/>
                </a:solidFill>
                <a:highlight>
                  <a:srgbClr val="FFFFFF"/>
                </a:highlight>
              </a:rPr>
              <a:t>Coates, T.-N. (2015). </a:t>
            </a:r>
            <a:r>
              <a:rPr i="1" lang="en">
                <a:solidFill>
                  <a:srgbClr val="252525"/>
                </a:solidFill>
                <a:highlight>
                  <a:srgbClr val="FFFFFF"/>
                </a:highlight>
              </a:rPr>
              <a:t>Between the world and me</a:t>
            </a:r>
            <a:r>
              <a:rPr lang="en">
                <a:solidFill>
                  <a:srgbClr val="252525"/>
                </a:solidFill>
                <a:highlight>
                  <a:srgbClr val="FFFFFF"/>
                </a:highlight>
              </a:rPr>
              <a:t>. Spiegel &amp; Grau. </a:t>
            </a:r>
            <a:endParaRPr>
              <a:solidFill>
                <a:srgbClr val="252525"/>
              </a:solidFill>
            </a:endParaRPr>
          </a:p>
          <a:p>
            <a:pPr indent="0" lvl="0" marL="0" rtl="0" algn="l">
              <a:spcBef>
                <a:spcPts val="2100"/>
              </a:spcBef>
              <a:spcAft>
                <a:spcPts val="0"/>
              </a:spcAft>
              <a:buNone/>
            </a:pPr>
            <a:r>
              <a:rPr lang="en">
                <a:solidFill>
                  <a:srgbClr val="252525"/>
                </a:solidFill>
              </a:rPr>
              <a:t>Cowhey, M. (2005). </a:t>
            </a:r>
            <a:r>
              <a:rPr i="1" lang="en">
                <a:solidFill>
                  <a:srgbClr val="252525"/>
                </a:solidFill>
              </a:rPr>
              <a:t>Black ants and buddhists.</a:t>
            </a:r>
            <a:r>
              <a:rPr lang="en">
                <a:solidFill>
                  <a:srgbClr val="252525"/>
                </a:solidFill>
              </a:rPr>
              <a:t> Stenhouse Publishers.</a:t>
            </a:r>
            <a:endParaRPr>
              <a:solidFill>
                <a:srgbClr val="252525"/>
              </a:solidFill>
            </a:endParaRPr>
          </a:p>
          <a:p>
            <a:pPr indent="0" lvl="0" marL="0" rtl="0" algn="l">
              <a:spcBef>
                <a:spcPts val="2100"/>
              </a:spcBef>
              <a:spcAft>
                <a:spcPts val="0"/>
              </a:spcAft>
              <a:buNone/>
            </a:pPr>
            <a:r>
              <a:rPr lang="en">
                <a:solidFill>
                  <a:srgbClr val="252525"/>
                </a:solidFill>
              </a:rPr>
              <a:t>Daniel Tatum, B. (2017). </a:t>
            </a:r>
            <a:r>
              <a:rPr i="1" lang="en">
                <a:solidFill>
                  <a:srgbClr val="252525"/>
                </a:solidFill>
              </a:rPr>
              <a:t>Why are all the black kids sitting together in the cafeteria? And other conversations about race. </a:t>
            </a:r>
            <a:r>
              <a:rPr lang="en">
                <a:solidFill>
                  <a:srgbClr val="252525"/>
                </a:solidFill>
              </a:rPr>
              <a:t>Basic Books. </a:t>
            </a:r>
            <a:endParaRPr>
              <a:solidFill>
                <a:srgbClr val="252525"/>
              </a:solidFill>
            </a:endParaRPr>
          </a:p>
          <a:p>
            <a:pPr indent="0" lvl="0" marL="0" rtl="0" algn="l">
              <a:spcBef>
                <a:spcPts val="2100"/>
              </a:spcBef>
              <a:spcAft>
                <a:spcPts val="0"/>
              </a:spcAft>
              <a:buNone/>
            </a:pPr>
            <a:r>
              <a:rPr lang="en">
                <a:solidFill>
                  <a:srgbClr val="252525"/>
                </a:solidFill>
              </a:rPr>
              <a:t>Hammond, Z. (2015). </a:t>
            </a:r>
            <a:r>
              <a:rPr i="1" lang="en">
                <a:solidFill>
                  <a:srgbClr val="252525"/>
                </a:solidFill>
              </a:rPr>
              <a:t>Culturally Responsive Teaching and the Brain. </a:t>
            </a:r>
            <a:r>
              <a:rPr lang="en">
                <a:solidFill>
                  <a:srgbClr val="252525"/>
                </a:solidFill>
              </a:rPr>
              <a:t>Corwin. </a:t>
            </a:r>
            <a:endParaRPr>
              <a:solidFill>
                <a:srgbClr val="252525"/>
              </a:solidFill>
            </a:endParaRPr>
          </a:p>
          <a:p>
            <a:pPr indent="0" lvl="0" marL="0" rtl="0" algn="l">
              <a:spcBef>
                <a:spcPts val="2100"/>
              </a:spcBef>
              <a:spcAft>
                <a:spcPts val="0"/>
              </a:spcAft>
              <a:buNone/>
            </a:pPr>
            <a:r>
              <a:t/>
            </a:r>
            <a:endParaRPr/>
          </a:p>
          <a:p>
            <a:pPr indent="0" lvl="0" marL="0" rtl="0" algn="l">
              <a:spcBef>
                <a:spcPts val="2100"/>
              </a:spcBef>
              <a:spcAft>
                <a:spcPts val="2100"/>
              </a:spcAft>
              <a:buNone/>
            </a:pPr>
            <a:r>
              <a:t/>
            </a:r>
            <a:endParaRPr i="1"/>
          </a:p>
        </p:txBody>
      </p:sp>
      <p:sp>
        <p:nvSpPr>
          <p:cNvPr id="792" name="Google Shape;792;p58">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793" name="Google Shape;793;p58">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794" name="Google Shape;794;p58">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795" name="Google Shape;795;p58">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796" name="Google Shape;796;p58">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797" name="Google Shape;797;p58">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798" name="Google Shape;798;p58">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799" name="Google Shape;799;p58">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23"/>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Welcome!</a:t>
            </a:r>
            <a:endParaRPr/>
          </a:p>
        </p:txBody>
      </p:sp>
      <p:sp>
        <p:nvSpPr>
          <p:cNvPr id="296" name="Google Shape;296;p23"/>
          <p:cNvSpPr txBox="1"/>
          <p:nvPr>
            <p:ph idx="1" type="body"/>
          </p:nvPr>
        </p:nvSpPr>
        <p:spPr>
          <a:xfrm>
            <a:off x="611375" y="1547025"/>
            <a:ext cx="5715900" cy="7398900"/>
          </a:xfrm>
          <a:prstGeom prst="rect">
            <a:avLst/>
          </a:prstGeom>
        </p:spPr>
        <p:txBody>
          <a:bodyPr anchorCtr="0" anchor="t" bIns="121875" lIns="121875" spcFirstLastPara="1" rIns="121875" wrap="square" tIns="121875">
            <a:noAutofit/>
          </a:bodyPr>
          <a:lstStyle/>
          <a:p>
            <a:pPr indent="457200" lvl="0" marL="0" rtl="0" algn="l">
              <a:spcBef>
                <a:spcPts val="0"/>
              </a:spcBef>
              <a:spcAft>
                <a:spcPts val="0"/>
              </a:spcAft>
              <a:buClr>
                <a:schemeClr val="dk1"/>
              </a:buClr>
              <a:buSzPts val="1100"/>
              <a:buFont typeface="Arial"/>
              <a:buNone/>
            </a:pPr>
            <a:r>
              <a:rPr lang="en">
                <a:solidFill>
                  <a:schemeClr val="dk1"/>
                </a:solidFill>
              </a:rPr>
              <a:t>Because DEI has become a commonly heard buzzword, it can be difficult to make sense of </a:t>
            </a:r>
            <a:r>
              <a:rPr lang="en">
                <a:solidFill>
                  <a:schemeClr val="dk1"/>
                </a:solidFill>
              </a:rPr>
              <a:t>what we, ourselves, can actually do to make our classroom safe spaces for all students. This guide will give you some concrete resources for your classroom, as well as some of the thinking behind them.  </a:t>
            </a:r>
            <a:endParaRPr>
              <a:solidFill>
                <a:schemeClr val="dk1"/>
              </a:solidFill>
              <a:latin typeface="Arial"/>
              <a:ea typeface="Arial"/>
              <a:cs typeface="Arial"/>
              <a:sym typeface="Arial"/>
            </a:endParaRPr>
          </a:p>
          <a:p>
            <a:pPr indent="0" lvl="0" marL="0" rtl="0" algn="l">
              <a:lnSpc>
                <a:spcPct val="115000"/>
              </a:lnSpc>
              <a:spcBef>
                <a:spcPts val="2100"/>
              </a:spcBef>
              <a:spcAft>
                <a:spcPts val="0"/>
              </a:spcAft>
              <a:buNone/>
            </a:pPr>
            <a:r>
              <a:t/>
            </a:r>
            <a:endParaRPr sz="2000">
              <a:solidFill>
                <a:schemeClr val="dk1"/>
              </a:solidFill>
            </a:endParaRPr>
          </a:p>
          <a:p>
            <a:pPr indent="0" lvl="0" marL="0" rtl="0" algn="l">
              <a:lnSpc>
                <a:spcPct val="115000"/>
              </a:lnSpc>
              <a:spcBef>
                <a:spcPts val="2100"/>
              </a:spcBef>
              <a:spcAft>
                <a:spcPts val="2100"/>
              </a:spcAft>
              <a:buNone/>
            </a:pPr>
            <a:r>
              <a:t/>
            </a:r>
            <a:endParaRPr/>
          </a:p>
        </p:txBody>
      </p:sp>
      <p:sp>
        <p:nvSpPr>
          <p:cNvPr id="297" name="Google Shape;297;p23">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298" name="Google Shape;298;p23">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299" name="Google Shape;299;p23">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300" name="Google Shape;300;p23">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301" name="Google Shape;301;p23">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302" name="Google Shape;302;p23">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303" name="Google Shape;303;p23">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304" name="Google Shape;304;p23">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
        <p:nvSpPr>
          <p:cNvPr id="305" name="Google Shape;305;p23"/>
          <p:cNvSpPr txBox="1"/>
          <p:nvPr/>
        </p:nvSpPr>
        <p:spPr>
          <a:xfrm>
            <a:off x="4705350" y="5867400"/>
            <a:ext cx="551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andlee"/>
              <a:ea typeface="Handlee"/>
              <a:cs typeface="Handlee"/>
              <a:sym typeface="Handlee"/>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59"/>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Suggested Resources</a:t>
            </a:r>
            <a:endParaRPr/>
          </a:p>
        </p:txBody>
      </p:sp>
      <p:sp>
        <p:nvSpPr>
          <p:cNvPr id="805" name="Google Shape;805;p59"/>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None/>
            </a:pPr>
            <a:r>
              <a:rPr lang="en">
                <a:solidFill>
                  <a:srgbClr val="252525"/>
                </a:solidFill>
              </a:rPr>
              <a:t>Minor, C. (2018). </a:t>
            </a:r>
            <a:r>
              <a:rPr i="1" lang="en">
                <a:solidFill>
                  <a:srgbClr val="252525"/>
                </a:solidFill>
              </a:rPr>
              <a:t>We Got This. </a:t>
            </a:r>
            <a:r>
              <a:rPr lang="en">
                <a:solidFill>
                  <a:srgbClr val="252525"/>
                </a:solidFill>
              </a:rPr>
              <a:t>Heinemann.</a:t>
            </a:r>
            <a:endParaRPr>
              <a:solidFill>
                <a:srgbClr val="252525"/>
              </a:solidFill>
            </a:endParaRPr>
          </a:p>
          <a:p>
            <a:pPr indent="0" lvl="0" marL="0" rtl="0" algn="l">
              <a:spcBef>
                <a:spcPts val="2100"/>
              </a:spcBef>
              <a:spcAft>
                <a:spcPts val="0"/>
              </a:spcAft>
              <a:buNone/>
            </a:pPr>
            <a:r>
              <a:rPr lang="en">
                <a:solidFill>
                  <a:srgbClr val="252525"/>
                </a:solidFill>
              </a:rPr>
              <a:t>Muhammad, G. (2019). </a:t>
            </a:r>
            <a:r>
              <a:rPr i="1" lang="en">
                <a:solidFill>
                  <a:srgbClr val="252525"/>
                </a:solidFill>
              </a:rPr>
              <a:t>Cultivating genius: An equity framework for culturally and historically responsive literacy. </a:t>
            </a:r>
            <a:r>
              <a:rPr lang="en">
                <a:solidFill>
                  <a:srgbClr val="252525"/>
                </a:solidFill>
              </a:rPr>
              <a:t>Scholastic Professional.</a:t>
            </a:r>
            <a:endParaRPr>
              <a:solidFill>
                <a:srgbClr val="252525"/>
              </a:solidFill>
            </a:endParaRPr>
          </a:p>
          <a:p>
            <a:pPr indent="0" lvl="0" marL="0" rtl="0" algn="l">
              <a:spcBef>
                <a:spcPts val="2100"/>
              </a:spcBef>
              <a:spcAft>
                <a:spcPts val="0"/>
              </a:spcAft>
              <a:buClr>
                <a:schemeClr val="dk1"/>
              </a:buClr>
              <a:buSzPts val="1100"/>
              <a:buFont typeface="Arial"/>
              <a:buNone/>
            </a:pPr>
            <a:r>
              <a:rPr lang="en">
                <a:solidFill>
                  <a:srgbClr val="252525"/>
                </a:solidFill>
              </a:rPr>
              <a:t>Kendi, I. X. (2019, August 13). </a:t>
            </a:r>
            <a:r>
              <a:rPr i="1" lang="en">
                <a:solidFill>
                  <a:srgbClr val="252525"/>
                </a:solidFill>
              </a:rPr>
              <a:t>How to be an anti-racist. </a:t>
            </a:r>
            <a:r>
              <a:rPr lang="en">
                <a:solidFill>
                  <a:srgbClr val="252525"/>
                </a:solidFill>
              </a:rPr>
              <a:t> One World. </a:t>
            </a:r>
            <a:endParaRPr>
              <a:solidFill>
                <a:srgbClr val="252525"/>
              </a:solidFill>
            </a:endParaRPr>
          </a:p>
          <a:p>
            <a:pPr indent="0" lvl="0" marL="0" rtl="0" algn="l">
              <a:spcBef>
                <a:spcPts val="2100"/>
              </a:spcBef>
              <a:spcAft>
                <a:spcPts val="0"/>
              </a:spcAft>
              <a:buNone/>
            </a:pPr>
            <a:r>
              <a:rPr lang="en">
                <a:solidFill>
                  <a:srgbClr val="252525"/>
                </a:solidFill>
              </a:rPr>
              <a:t>Kendi, I. X. &amp; Reynolds, J. (2016). </a:t>
            </a:r>
            <a:r>
              <a:rPr i="1" lang="en">
                <a:solidFill>
                  <a:srgbClr val="252525"/>
                </a:solidFill>
              </a:rPr>
              <a:t>Stamped from the beginning.  </a:t>
            </a:r>
            <a:r>
              <a:rPr lang="en">
                <a:solidFill>
                  <a:srgbClr val="252525"/>
                </a:solidFill>
              </a:rPr>
              <a:t>Bold Type Books.</a:t>
            </a:r>
            <a:endParaRPr>
              <a:solidFill>
                <a:srgbClr val="252525"/>
              </a:solidFill>
            </a:endParaRPr>
          </a:p>
          <a:p>
            <a:pPr indent="0" lvl="0" marL="0" rtl="0" algn="l">
              <a:spcBef>
                <a:spcPts val="2100"/>
              </a:spcBef>
              <a:spcAft>
                <a:spcPts val="0"/>
              </a:spcAft>
              <a:buNone/>
            </a:pPr>
            <a:r>
              <a:rPr lang="en">
                <a:solidFill>
                  <a:srgbClr val="252525"/>
                </a:solidFill>
              </a:rPr>
              <a:t>Novak, K. (2016, September 1). UD</a:t>
            </a:r>
            <a:r>
              <a:rPr i="1" lang="en">
                <a:solidFill>
                  <a:srgbClr val="252525"/>
                </a:solidFill>
              </a:rPr>
              <a:t>L now! A teacher’s guide to applying universal design for learning in today’s classroom.</a:t>
            </a:r>
            <a:r>
              <a:rPr lang="en">
                <a:solidFill>
                  <a:srgbClr val="252525"/>
                </a:solidFill>
              </a:rPr>
              <a:t> CAST Professional.</a:t>
            </a:r>
            <a:endParaRPr>
              <a:solidFill>
                <a:srgbClr val="252525"/>
              </a:solidFill>
            </a:endParaRPr>
          </a:p>
          <a:p>
            <a:pPr indent="0" lvl="0" marL="0" rtl="0" algn="l">
              <a:spcBef>
                <a:spcPts val="2100"/>
              </a:spcBef>
              <a:spcAft>
                <a:spcPts val="0"/>
              </a:spcAft>
              <a:buNone/>
            </a:pPr>
            <a:r>
              <a:t/>
            </a:r>
            <a:endParaRPr/>
          </a:p>
          <a:p>
            <a:pPr indent="0" lvl="0" marL="0" rtl="0" algn="l">
              <a:spcBef>
                <a:spcPts val="2100"/>
              </a:spcBef>
              <a:spcAft>
                <a:spcPts val="2100"/>
              </a:spcAft>
              <a:buNone/>
            </a:pPr>
            <a:r>
              <a:rPr lang="en"/>
              <a:t> </a:t>
            </a:r>
            <a:endParaRPr/>
          </a:p>
        </p:txBody>
      </p:sp>
      <p:sp>
        <p:nvSpPr>
          <p:cNvPr id="806" name="Google Shape;806;p59">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807" name="Google Shape;807;p59">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808" name="Google Shape;808;p59">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809" name="Google Shape;809;p59">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810" name="Google Shape;810;p59">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811" name="Google Shape;811;p59">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812" name="Google Shape;812;p59">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813" name="Google Shape;813;p59">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60"/>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Sugge</a:t>
            </a:r>
            <a:r>
              <a:rPr lang="en"/>
              <a:t>sted Resources</a:t>
            </a:r>
            <a:endParaRPr/>
          </a:p>
        </p:txBody>
      </p:sp>
      <p:sp>
        <p:nvSpPr>
          <p:cNvPr id="819" name="Google Shape;819;p60"/>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None/>
            </a:pPr>
            <a:r>
              <a:rPr b="1" lang="en"/>
              <a:t>Websites:</a:t>
            </a:r>
            <a:endParaRPr b="1"/>
          </a:p>
          <a:p>
            <a:pPr indent="0" lvl="0" marL="0" rtl="0" algn="l">
              <a:spcBef>
                <a:spcPts val="2100"/>
              </a:spcBef>
              <a:spcAft>
                <a:spcPts val="0"/>
              </a:spcAft>
              <a:buNone/>
            </a:pPr>
            <a:r>
              <a:rPr lang="en"/>
              <a:t>Anti-Defamation League. (2021). </a:t>
            </a:r>
            <a:r>
              <a:rPr i="1" lang="en"/>
              <a:t>Resources for educators, parents, and families. </a:t>
            </a:r>
            <a:r>
              <a:rPr lang="en" u="sng">
                <a:solidFill>
                  <a:schemeClr val="hlink"/>
                </a:solidFill>
                <a:hlinkClick r:id="rId3"/>
              </a:rPr>
              <a:t>https://www.adl.org/education-and-resources/resources-for-educators-parents-families</a:t>
            </a:r>
            <a:r>
              <a:rPr lang="en"/>
              <a:t> </a:t>
            </a:r>
            <a:endParaRPr/>
          </a:p>
          <a:p>
            <a:pPr indent="0" lvl="0" marL="0" rtl="0" algn="l">
              <a:spcBef>
                <a:spcPts val="2100"/>
              </a:spcBef>
              <a:spcAft>
                <a:spcPts val="0"/>
              </a:spcAft>
              <a:buNone/>
            </a:pPr>
            <a:r>
              <a:rPr lang="en"/>
              <a:t>CAST, Inc. (2021). </a:t>
            </a:r>
            <a:r>
              <a:rPr i="1" lang="en"/>
              <a:t>About universal design for learning. </a:t>
            </a:r>
            <a:r>
              <a:rPr lang="en" u="sng">
                <a:solidFill>
                  <a:schemeClr val="hlink"/>
                </a:solidFill>
                <a:hlinkClick r:id="rId4"/>
              </a:rPr>
              <a:t>https://www.cast.org/impact/universal-design-for-learning-udl</a:t>
            </a:r>
            <a:r>
              <a:rPr lang="en"/>
              <a:t> </a:t>
            </a:r>
            <a:endParaRPr/>
          </a:p>
          <a:p>
            <a:pPr indent="0" lvl="0" marL="0" rtl="0" algn="l">
              <a:spcBef>
                <a:spcPts val="2100"/>
              </a:spcBef>
              <a:spcAft>
                <a:spcPts val="0"/>
              </a:spcAft>
              <a:buNone/>
            </a:pPr>
            <a:r>
              <a:rPr lang="en"/>
              <a:t>Facing History and Ourselves. (2021). </a:t>
            </a:r>
            <a:r>
              <a:rPr i="1" lang="en"/>
              <a:t>Educator resources. </a:t>
            </a:r>
            <a:r>
              <a:rPr lang="en" u="sng">
                <a:solidFill>
                  <a:schemeClr val="hlink"/>
                </a:solidFill>
                <a:hlinkClick r:id="rId5"/>
              </a:rPr>
              <a:t>https://www.facinghistory.org/educator-resources</a:t>
            </a:r>
            <a:r>
              <a:rPr lang="en"/>
              <a:t> </a:t>
            </a:r>
            <a:endParaRPr/>
          </a:p>
          <a:p>
            <a:pPr indent="0" lvl="0" marL="0" rtl="0" algn="l">
              <a:spcBef>
                <a:spcPts val="2100"/>
              </a:spcBef>
              <a:spcAft>
                <a:spcPts val="2100"/>
              </a:spcAft>
              <a:buNone/>
            </a:pPr>
            <a:r>
              <a:rPr lang="en"/>
              <a:t> </a:t>
            </a:r>
            <a:endParaRPr/>
          </a:p>
        </p:txBody>
      </p:sp>
      <p:sp>
        <p:nvSpPr>
          <p:cNvPr id="820" name="Google Shape;820;p60">
            <a:hlinkClick action="ppaction://hlinksldjump" r:id="rId6"/>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821" name="Google Shape;821;p60">
            <a:hlinkClick action="ppaction://hlinksldjump" r:id="rId7"/>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822" name="Google Shape;822;p60">
            <a:hlinkClick action="ppaction://hlinksldjump" r:id="rId8"/>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823" name="Google Shape;823;p60">
            <a:hlinkClick action="ppaction://hlinksldjump" r:id="rId9"/>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824" name="Google Shape;824;p60">
            <a:hlinkClick action="ppaction://hlinksldjump" r:id="rId10"/>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825" name="Google Shape;825;p60">
            <a:hlinkClick action="ppaction://hlinksldjump" r:id="rId11"/>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826" name="Google Shape;826;p60">
            <a:hlinkClick action="ppaction://hlinksldjump" r:id="rId12"/>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827" name="Google Shape;827;p60">
            <a:hlinkClick action="ppaction://hlinksldjump" r:id="rId13"/>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61"/>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Suggested Resources</a:t>
            </a:r>
            <a:endParaRPr/>
          </a:p>
        </p:txBody>
      </p:sp>
      <p:sp>
        <p:nvSpPr>
          <p:cNvPr id="833" name="Google Shape;833;p61"/>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None/>
            </a:pPr>
            <a:r>
              <a:rPr lang="en"/>
              <a:t>Google arts and culture. (2021). </a:t>
            </a:r>
            <a:r>
              <a:rPr i="1" lang="en"/>
              <a:t> Home Page. </a:t>
            </a:r>
            <a:r>
              <a:rPr lang="en" u="sng">
                <a:solidFill>
                  <a:schemeClr val="accent5"/>
                </a:solidFill>
                <a:hlinkClick r:id="rId3">
                  <a:extLst>
                    <a:ext uri="{A12FA001-AC4F-418D-AE19-62706E023703}">
                      <ahyp:hlinkClr val="tx"/>
                    </a:ext>
                  </a:extLst>
                </a:hlinkClick>
              </a:rPr>
              <a:t>https://artsandculture.google.com/</a:t>
            </a:r>
            <a:r>
              <a:rPr lang="en"/>
              <a:t> </a:t>
            </a:r>
            <a:endParaRPr/>
          </a:p>
          <a:p>
            <a:pPr indent="0" lvl="0" marL="0" rtl="0" algn="l">
              <a:spcBef>
                <a:spcPts val="2100"/>
              </a:spcBef>
              <a:spcAft>
                <a:spcPts val="0"/>
              </a:spcAft>
              <a:buNone/>
            </a:pPr>
            <a:r>
              <a:rPr lang="en"/>
              <a:t>National Geographic. (1996 - 2001). </a:t>
            </a:r>
            <a:r>
              <a:rPr i="1" lang="en"/>
              <a:t>Education. </a:t>
            </a:r>
            <a:r>
              <a:rPr lang="en" u="sng">
                <a:solidFill>
                  <a:schemeClr val="accent5"/>
                </a:solidFill>
                <a:hlinkClick r:id="rId4">
                  <a:extLst>
                    <a:ext uri="{A12FA001-AC4F-418D-AE19-62706E023703}">
                      <ahyp:hlinkClr val="tx"/>
                    </a:ext>
                  </a:extLst>
                </a:hlinkClick>
              </a:rPr>
              <a:t>https://www.nationalgeographic.org/education/</a:t>
            </a:r>
            <a:r>
              <a:rPr lang="en"/>
              <a:t> </a:t>
            </a:r>
            <a:endParaRPr/>
          </a:p>
          <a:p>
            <a:pPr indent="0" lvl="0" marL="0" rtl="0" algn="l">
              <a:spcBef>
                <a:spcPts val="2100"/>
              </a:spcBef>
              <a:spcAft>
                <a:spcPts val="0"/>
              </a:spcAft>
              <a:buNone/>
            </a:pPr>
            <a:r>
              <a:rPr lang="en"/>
              <a:t>School Reform Initiative. (n.d.). </a:t>
            </a:r>
            <a:r>
              <a:rPr i="1" lang="en"/>
              <a:t>Protocols. </a:t>
            </a:r>
            <a:r>
              <a:rPr lang="en" u="sng">
                <a:solidFill>
                  <a:schemeClr val="hlink"/>
                </a:solidFill>
                <a:hlinkClick r:id="rId5"/>
              </a:rPr>
              <a:t>https://www.schoolreforminitiative.org/protocols/</a:t>
            </a:r>
            <a:r>
              <a:rPr lang="en"/>
              <a:t> </a:t>
            </a:r>
            <a:endParaRPr/>
          </a:p>
          <a:p>
            <a:pPr indent="0" lvl="0" marL="0" rtl="0" algn="l">
              <a:spcBef>
                <a:spcPts val="2100"/>
              </a:spcBef>
              <a:spcAft>
                <a:spcPts val="0"/>
              </a:spcAft>
              <a:buNone/>
            </a:pPr>
            <a:r>
              <a:rPr b="1" lang="en"/>
              <a:t>Videos:</a:t>
            </a:r>
            <a:endParaRPr b="1"/>
          </a:p>
          <a:p>
            <a:pPr indent="0" lvl="0" marL="0" rtl="0" algn="l">
              <a:spcBef>
                <a:spcPts val="2100"/>
              </a:spcBef>
              <a:spcAft>
                <a:spcPts val="0"/>
              </a:spcAft>
              <a:buNone/>
            </a:pPr>
            <a:r>
              <a:rPr lang="en"/>
              <a:t>Crum, M. (2015, June 17). TEDx ColumbusWomen. </a:t>
            </a:r>
            <a:r>
              <a:rPr i="1" lang="en"/>
              <a:t>A Tale of two teachers. </a:t>
            </a:r>
            <a:r>
              <a:rPr lang="en" u="sng">
                <a:solidFill>
                  <a:schemeClr val="hlink"/>
                </a:solidFill>
                <a:hlinkClick r:id="rId6"/>
              </a:rPr>
              <a:t>https://www.youtube.com/watch?v=sgtinODaW78</a:t>
            </a:r>
            <a:endParaRPr i="1"/>
          </a:p>
          <a:p>
            <a:pPr indent="0" lvl="0" marL="0" rtl="0" algn="l">
              <a:spcBef>
                <a:spcPts val="2100"/>
              </a:spcBef>
              <a:spcAft>
                <a:spcPts val="0"/>
              </a:spcAft>
              <a:buNone/>
            </a:pPr>
            <a:r>
              <a:t/>
            </a:r>
            <a:endParaRPr/>
          </a:p>
          <a:p>
            <a:pPr indent="0" lvl="0" marL="0" rtl="0" algn="l">
              <a:spcBef>
                <a:spcPts val="2100"/>
              </a:spcBef>
              <a:spcAft>
                <a:spcPts val="0"/>
              </a:spcAft>
              <a:buNone/>
            </a:pPr>
            <a:r>
              <a:t/>
            </a:r>
            <a:endParaRPr i="1"/>
          </a:p>
          <a:p>
            <a:pPr indent="0" lvl="0" marL="0" rtl="0" algn="l">
              <a:spcBef>
                <a:spcPts val="2100"/>
              </a:spcBef>
              <a:spcAft>
                <a:spcPts val="2100"/>
              </a:spcAft>
              <a:buNone/>
            </a:pPr>
            <a:r>
              <a:rPr lang="en"/>
              <a:t> </a:t>
            </a:r>
            <a:endParaRPr/>
          </a:p>
        </p:txBody>
      </p:sp>
      <p:sp>
        <p:nvSpPr>
          <p:cNvPr id="834" name="Google Shape;834;p61">
            <a:hlinkClick action="ppaction://hlinksldjump" r:id="rId7"/>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835" name="Google Shape;835;p61">
            <a:hlinkClick action="ppaction://hlinksldjump" r:id="rId8"/>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836" name="Google Shape;836;p61">
            <a:hlinkClick action="ppaction://hlinksldjump" r:id="rId9"/>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837" name="Google Shape;837;p61">
            <a:hlinkClick action="ppaction://hlinksldjump" r:id="rId10"/>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838" name="Google Shape;838;p61">
            <a:hlinkClick action="ppaction://hlinksldjump" r:id="rId11"/>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839" name="Google Shape;839;p61">
            <a:hlinkClick action="ppaction://hlinksldjump" r:id="rId12"/>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840" name="Google Shape;840;p61">
            <a:hlinkClick action="ppaction://hlinksldjump" r:id="rId13"/>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841" name="Google Shape;841;p61">
            <a:hlinkClick action="ppaction://hlinksldjump" r:id="rId14"/>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62"/>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Suggested Resources</a:t>
            </a:r>
            <a:endParaRPr/>
          </a:p>
        </p:txBody>
      </p:sp>
      <p:sp>
        <p:nvSpPr>
          <p:cNvPr id="847" name="Google Shape;847;p62"/>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None/>
            </a:pPr>
            <a:r>
              <a:rPr lang="en"/>
              <a:t>Fombo, M. (2017, December 19). </a:t>
            </a:r>
            <a:r>
              <a:rPr i="1" lang="en"/>
              <a:t>No You Cannot Touch My Hair!  </a:t>
            </a:r>
            <a:r>
              <a:rPr lang="en"/>
              <a:t>TEDx Talks. </a:t>
            </a:r>
            <a:r>
              <a:rPr lang="en" u="sng">
                <a:solidFill>
                  <a:schemeClr val="hlink"/>
                </a:solidFill>
                <a:hlinkClick r:id="rId3"/>
              </a:rPr>
              <a:t>https://www.youtube.com/watch?v=OLQzz75yE5A</a:t>
            </a:r>
            <a:r>
              <a:rPr lang="en"/>
              <a:t> </a:t>
            </a:r>
            <a:endParaRPr/>
          </a:p>
          <a:p>
            <a:pPr indent="0" lvl="0" marL="0" rtl="0" algn="l">
              <a:spcBef>
                <a:spcPts val="2100"/>
              </a:spcBef>
              <a:spcAft>
                <a:spcPts val="0"/>
              </a:spcAft>
              <a:buNone/>
            </a:pPr>
            <a:r>
              <a:rPr lang="en"/>
              <a:t>CAST. (2010, January 6). </a:t>
            </a:r>
            <a:r>
              <a:rPr i="1" lang="en"/>
              <a:t>UDL at a glance. </a:t>
            </a:r>
            <a:r>
              <a:rPr lang="en"/>
              <a:t>Cast. </a:t>
            </a:r>
            <a:r>
              <a:rPr lang="en" u="sng">
                <a:solidFill>
                  <a:schemeClr val="hlink"/>
                </a:solidFill>
                <a:hlinkClick r:id="rId4"/>
              </a:rPr>
              <a:t>https://www.youtube.com/watch?v=bDvKnY0g6e4</a:t>
            </a:r>
            <a:r>
              <a:rPr lang="en"/>
              <a:t> </a:t>
            </a:r>
            <a:endParaRPr/>
          </a:p>
          <a:p>
            <a:pPr indent="0" lvl="0" marL="0" rtl="0" algn="l">
              <a:spcBef>
                <a:spcPts val="2100"/>
              </a:spcBef>
              <a:spcAft>
                <a:spcPts val="2100"/>
              </a:spcAft>
              <a:buNone/>
            </a:pPr>
            <a:r>
              <a:rPr lang="en"/>
              <a:t> </a:t>
            </a:r>
            <a:endParaRPr/>
          </a:p>
        </p:txBody>
      </p:sp>
      <p:sp>
        <p:nvSpPr>
          <p:cNvPr id="848" name="Google Shape;848;p62">
            <a:hlinkClick action="ppaction://hlinksldjump" r:id="rId5"/>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849" name="Google Shape;849;p62">
            <a:hlinkClick action="ppaction://hlinksldjump" r:id="rId6"/>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850" name="Google Shape;850;p62">
            <a:hlinkClick action="ppaction://hlinksldjump" r:id="rId7"/>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851" name="Google Shape;851;p62">
            <a:hlinkClick action="ppaction://hlinksldjump" r:id="rId8"/>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852" name="Google Shape;852;p62">
            <a:hlinkClick action="ppaction://hlinksldjump" r:id="rId9"/>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853" name="Google Shape;853;p62">
            <a:hlinkClick action="ppaction://hlinksldjump" r:id="rId10"/>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854" name="Google Shape;854;p62">
            <a:hlinkClick action="ppaction://hlinksldjump" r:id="rId11"/>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855" name="Google Shape;855;p62">
            <a:hlinkClick action="ppaction://hlinksldjump" r:id="rId12"/>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63"/>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Works Cited</a:t>
            </a:r>
            <a:endParaRPr/>
          </a:p>
        </p:txBody>
      </p:sp>
      <p:sp>
        <p:nvSpPr>
          <p:cNvPr id="861" name="Google Shape;861;p63"/>
          <p:cNvSpPr txBox="1"/>
          <p:nvPr>
            <p:ph idx="1" type="body"/>
          </p:nvPr>
        </p:nvSpPr>
        <p:spPr>
          <a:xfrm>
            <a:off x="611375" y="1547025"/>
            <a:ext cx="5715900" cy="7311300"/>
          </a:xfrm>
          <a:prstGeom prst="rect">
            <a:avLst/>
          </a:prstGeom>
          <a:ln cap="flat" cmpd="sng" w="9525">
            <a:solidFill>
              <a:schemeClr val="lt1"/>
            </a:solidFill>
            <a:prstDash val="solid"/>
            <a:round/>
            <a:headEnd len="sm" w="sm" type="none"/>
            <a:tailEnd len="sm" w="sm" type="none"/>
          </a:ln>
        </p:spPr>
        <p:txBody>
          <a:bodyPr anchorCtr="0" anchor="t" bIns="121875" lIns="121875" spcFirstLastPara="1" rIns="121875" wrap="square" tIns="121875">
            <a:noAutofit/>
          </a:bodyPr>
          <a:lstStyle/>
          <a:p>
            <a:pPr indent="-457200" lvl="0" marL="457200" rtl="0" algn="l">
              <a:spcBef>
                <a:spcPts val="0"/>
              </a:spcBef>
              <a:spcAft>
                <a:spcPts val="0"/>
              </a:spcAft>
              <a:buNone/>
            </a:pPr>
            <a:r>
              <a:rPr lang="en" sz="1600">
                <a:solidFill>
                  <a:schemeClr val="dk1"/>
                </a:solidFill>
              </a:rPr>
              <a:t>Adichie, C.N. (2009, July). </a:t>
            </a:r>
            <a:r>
              <a:rPr i="1" lang="en" sz="1600">
                <a:solidFill>
                  <a:schemeClr val="dk1"/>
                </a:solidFill>
              </a:rPr>
              <a:t>The danger of a single story.</a:t>
            </a:r>
            <a:r>
              <a:rPr lang="en" sz="1600">
                <a:solidFill>
                  <a:schemeClr val="dk1"/>
                </a:solidFill>
              </a:rPr>
              <a:t> TED. </a:t>
            </a:r>
            <a:r>
              <a:rPr lang="en" sz="1600" u="sng">
                <a:solidFill>
                  <a:schemeClr val="accent5"/>
                </a:solidFill>
                <a:hlinkClick r:id="rId3">
                  <a:extLst>
                    <a:ext uri="{A12FA001-AC4F-418D-AE19-62706E023703}">
                      <ahyp:hlinkClr val="tx"/>
                    </a:ext>
                  </a:extLst>
                </a:hlinkClick>
              </a:rPr>
              <a:t>https://www.ted.com/talks/chimamanda_ngozi_adichie_the_danger_of_a_single_story?language=en</a:t>
            </a:r>
            <a:r>
              <a:rPr lang="en" sz="1600">
                <a:solidFill>
                  <a:schemeClr val="accent5"/>
                </a:solidFill>
              </a:rPr>
              <a:t> </a:t>
            </a:r>
            <a:r>
              <a:rPr lang="en" sz="1600">
                <a:solidFill>
                  <a:schemeClr val="dk1"/>
                </a:solidFill>
              </a:rPr>
              <a:t> </a:t>
            </a:r>
            <a:endParaRPr sz="1600">
              <a:solidFill>
                <a:schemeClr val="dk1"/>
              </a:solidFill>
            </a:endParaRPr>
          </a:p>
          <a:p>
            <a:pPr indent="-457200" lvl="0" marL="457200" rtl="0" algn="l">
              <a:spcBef>
                <a:spcPts val="0"/>
              </a:spcBef>
              <a:spcAft>
                <a:spcPts val="0"/>
              </a:spcAft>
              <a:buNone/>
            </a:pPr>
            <a:r>
              <a:t/>
            </a:r>
            <a:endParaRPr sz="1600">
              <a:solidFill>
                <a:schemeClr val="dk1"/>
              </a:solidFill>
            </a:endParaRPr>
          </a:p>
          <a:p>
            <a:pPr indent="-457200" lvl="0" marL="457200" rtl="0" algn="l">
              <a:spcBef>
                <a:spcPts val="0"/>
              </a:spcBef>
              <a:spcAft>
                <a:spcPts val="0"/>
              </a:spcAft>
              <a:buNone/>
            </a:pPr>
            <a:r>
              <a:rPr lang="en" sz="1600">
                <a:solidFill>
                  <a:schemeClr val="dk1"/>
                </a:solidFill>
              </a:rPr>
              <a:t>Angelou, M. [@DrMayaAngelou].(2018, August 12). </a:t>
            </a:r>
            <a:r>
              <a:rPr i="1" lang="en" sz="1600">
                <a:solidFill>
                  <a:schemeClr val="dk1"/>
                </a:solidFill>
              </a:rPr>
              <a:t>Do the best you can until you know better. Then, when you know better, do better.</a:t>
            </a:r>
            <a:r>
              <a:rPr lang="en" sz="1600">
                <a:solidFill>
                  <a:schemeClr val="dk1"/>
                </a:solidFill>
              </a:rPr>
              <a:t>[Tweet]. Twitter. </a:t>
            </a:r>
            <a:r>
              <a:rPr lang="en" sz="1600" u="sng">
                <a:solidFill>
                  <a:schemeClr val="accent5"/>
                </a:solidFill>
                <a:hlinkClick r:id="rId4">
                  <a:extLst>
                    <a:ext uri="{A12FA001-AC4F-418D-AE19-62706E023703}">
                      <ahyp:hlinkClr val="tx"/>
                    </a:ext>
                  </a:extLst>
                </a:hlinkClick>
              </a:rPr>
              <a:t>https://twitter.com/drmayaangelou/status/1028663286512930817?lang=en</a:t>
            </a:r>
            <a:r>
              <a:rPr lang="en" sz="1600">
                <a:solidFill>
                  <a:schemeClr val="accent5"/>
                </a:solidFill>
              </a:rPr>
              <a:t> </a:t>
            </a:r>
            <a:endParaRPr sz="1600">
              <a:solidFill>
                <a:schemeClr val="accent5"/>
              </a:solidFill>
            </a:endParaRPr>
          </a:p>
          <a:p>
            <a:pPr indent="-457200" lvl="0" marL="457200" rtl="0" algn="l">
              <a:spcBef>
                <a:spcPts val="0"/>
              </a:spcBef>
              <a:spcAft>
                <a:spcPts val="0"/>
              </a:spcAft>
              <a:buNone/>
            </a:pPr>
            <a:r>
              <a:t/>
            </a:r>
            <a:endParaRPr sz="1200">
              <a:solidFill>
                <a:schemeClr val="dk1"/>
              </a:solidFill>
            </a:endParaRPr>
          </a:p>
          <a:p>
            <a:pPr indent="-457200" lvl="0" marL="457200" rtl="0" algn="l">
              <a:spcBef>
                <a:spcPts val="0"/>
              </a:spcBef>
              <a:spcAft>
                <a:spcPts val="0"/>
              </a:spcAft>
              <a:buNone/>
            </a:pPr>
            <a:r>
              <a:rPr lang="en" sz="1600">
                <a:solidFill>
                  <a:schemeClr val="dk1"/>
                </a:solidFill>
              </a:rPr>
              <a:t>The Annie E. Casey Foundation. (2015).</a:t>
            </a:r>
            <a:r>
              <a:rPr i="1" lang="en" sz="1600">
                <a:solidFill>
                  <a:schemeClr val="dk1"/>
                </a:solidFill>
              </a:rPr>
              <a:t> Race Equity and Inclusion Guide</a:t>
            </a:r>
            <a:r>
              <a:rPr i="1" lang="en" sz="1600">
                <a:solidFill>
                  <a:schemeClr val="accent5"/>
                </a:solidFill>
              </a:rPr>
              <a:t>.</a:t>
            </a:r>
            <a:r>
              <a:rPr i="1" lang="en" sz="1600" u="sng">
                <a:solidFill>
                  <a:schemeClr val="accent5"/>
                </a:solidFill>
                <a:hlinkClick r:id="rId5">
                  <a:extLst>
                    <a:ext uri="{A12FA001-AC4F-418D-AE19-62706E023703}">
                      <ahyp:hlinkClr val="tx"/>
                    </a:ext>
                  </a:extLst>
                </a:hlinkClick>
              </a:rPr>
              <a:t>https://www.aecf.org/resources/race-equity-and-inclusion-action-guide/</a:t>
            </a:r>
            <a:endParaRPr i="1" sz="1600">
              <a:solidFill>
                <a:schemeClr val="accent5"/>
              </a:solidFill>
            </a:endParaRPr>
          </a:p>
          <a:p>
            <a:pPr indent="-457200" lvl="0" marL="457200" rtl="0" algn="l">
              <a:spcBef>
                <a:spcPts val="0"/>
              </a:spcBef>
              <a:spcAft>
                <a:spcPts val="0"/>
              </a:spcAft>
              <a:buNone/>
            </a:pPr>
            <a:r>
              <a:t/>
            </a:r>
            <a:endParaRPr sz="1600">
              <a:solidFill>
                <a:schemeClr val="dk1"/>
              </a:solidFill>
            </a:endParaRPr>
          </a:p>
          <a:p>
            <a:pPr indent="-457200" lvl="0" marL="457200" rtl="0" algn="l">
              <a:spcBef>
                <a:spcPts val="0"/>
              </a:spcBef>
              <a:spcAft>
                <a:spcPts val="0"/>
              </a:spcAft>
              <a:buNone/>
            </a:pPr>
            <a:r>
              <a:rPr lang="en" sz="1600">
                <a:solidFill>
                  <a:schemeClr val="dk1"/>
                </a:solidFill>
              </a:rPr>
              <a:t>Anti-Defamation League. (2018). </a:t>
            </a:r>
            <a:r>
              <a:rPr i="1" lang="en" sz="1600">
                <a:solidFill>
                  <a:schemeClr val="dk1"/>
                </a:solidFill>
              </a:rPr>
              <a:t>Safe and inclusive schools for all. </a:t>
            </a:r>
            <a:r>
              <a:rPr lang="en" sz="1600" u="sng">
                <a:solidFill>
                  <a:schemeClr val="accent5"/>
                </a:solidFill>
                <a:hlinkClick r:id="rId6">
                  <a:extLst>
                    <a:ext uri="{A12FA001-AC4F-418D-AE19-62706E023703}">
                      <ahyp:hlinkClr val="tx"/>
                    </a:ext>
                  </a:extLst>
                </a:hlinkClick>
              </a:rPr>
              <a:t>https://www.adl.org/education/resources/tools-and-strategies/safe-and-inclusive-schools-for-all</a:t>
            </a:r>
            <a:r>
              <a:rPr lang="en" sz="1600">
                <a:solidFill>
                  <a:schemeClr val="accent5"/>
                </a:solidFill>
              </a:rPr>
              <a:t>. </a:t>
            </a:r>
            <a:endParaRPr sz="1600">
              <a:solidFill>
                <a:schemeClr val="accent5"/>
              </a:solidFill>
              <a:highlight>
                <a:srgbClr val="FFFFFF"/>
              </a:highlight>
            </a:endParaRPr>
          </a:p>
          <a:p>
            <a:pPr indent="-457200" lvl="0" marL="457200" rtl="0" algn="l">
              <a:spcBef>
                <a:spcPts val="1200"/>
              </a:spcBef>
              <a:spcAft>
                <a:spcPts val="0"/>
              </a:spcAft>
              <a:buNone/>
            </a:pPr>
            <a:r>
              <a:rPr lang="en" sz="1600">
                <a:solidFill>
                  <a:srgbClr val="252525"/>
                </a:solidFill>
                <a:highlight>
                  <a:srgbClr val="FFFFFF"/>
                </a:highlight>
              </a:rPr>
              <a:t>Bassey, M. (2016). Culturally responsive teaching</a:t>
            </a:r>
            <a:r>
              <a:rPr lang="en" sz="1600">
                <a:solidFill>
                  <a:schemeClr val="dk1"/>
                </a:solidFill>
                <a:highlight>
                  <a:srgbClr val="FFFFFF"/>
                </a:highlight>
              </a:rPr>
              <a:t>: Implications for Educational Justice. </a:t>
            </a:r>
            <a:r>
              <a:rPr i="1" lang="en" sz="1600">
                <a:solidFill>
                  <a:schemeClr val="dk1"/>
                </a:solidFill>
                <a:highlight>
                  <a:srgbClr val="FFFFFF"/>
                </a:highlight>
              </a:rPr>
              <a:t>Education Services </a:t>
            </a:r>
            <a:r>
              <a:rPr lang="en" sz="1600">
                <a:solidFill>
                  <a:schemeClr val="dk1"/>
                </a:solidFill>
                <a:highlight>
                  <a:srgbClr val="FFFFFF"/>
                </a:highlight>
              </a:rPr>
              <a:t>6(35), p1-6. </a:t>
            </a:r>
            <a:r>
              <a:rPr lang="en" sz="1600" u="sng">
                <a:solidFill>
                  <a:schemeClr val="accent5"/>
                </a:solidFill>
                <a:highlight>
                  <a:srgbClr val="FFFFFF"/>
                </a:highlight>
                <a:hlinkClick r:id="rId7">
                  <a:extLst>
                    <a:ext uri="{A12FA001-AC4F-418D-AE19-62706E023703}">
                      <ahyp:hlinkClr val="tx"/>
                    </a:ext>
                  </a:extLst>
                </a:hlinkClick>
              </a:rPr>
              <a:t>https://www.mdpi.com/2227-7102/6/4/35/htm</a:t>
            </a:r>
            <a:r>
              <a:rPr lang="en" sz="1600">
                <a:solidFill>
                  <a:schemeClr val="accent5"/>
                </a:solidFill>
                <a:highlight>
                  <a:srgbClr val="FFFFFF"/>
                </a:highlight>
              </a:rPr>
              <a:t>  </a:t>
            </a:r>
            <a:endParaRPr sz="1600">
              <a:solidFill>
                <a:schemeClr val="accent5"/>
              </a:solidFill>
              <a:highlight>
                <a:srgbClr val="FFFFFF"/>
              </a:highlight>
            </a:endParaRPr>
          </a:p>
          <a:p>
            <a:pPr indent="-457200" lvl="0" marL="457200" rtl="0" algn="l">
              <a:spcBef>
                <a:spcPts val="1200"/>
              </a:spcBef>
              <a:spcAft>
                <a:spcPts val="0"/>
              </a:spcAft>
              <a:buNone/>
            </a:pPr>
            <a:r>
              <a:rPr lang="en" sz="1600">
                <a:solidFill>
                  <a:schemeClr val="dk1"/>
                </a:solidFill>
                <a:highlight>
                  <a:srgbClr val="FFFFFF"/>
                </a:highlight>
              </a:rPr>
              <a:t>Byrd, C. (2016).  Does culturally responsive teaching work? An examination from student perspectives. </a:t>
            </a:r>
            <a:r>
              <a:rPr i="1" lang="en" sz="1600">
                <a:solidFill>
                  <a:schemeClr val="dk1"/>
                </a:solidFill>
                <a:highlight>
                  <a:srgbClr val="FFFFFF"/>
                </a:highlight>
              </a:rPr>
              <a:t>Educational Psychology,</a:t>
            </a:r>
            <a:r>
              <a:rPr lang="en" sz="1600">
                <a:solidFill>
                  <a:schemeClr val="dk1"/>
                </a:solidFill>
                <a:highlight>
                  <a:srgbClr val="FFFFFF"/>
                </a:highlight>
              </a:rPr>
              <a:t> 6(3), 1-10. </a:t>
            </a:r>
            <a:r>
              <a:rPr lang="en" sz="1600" u="sng">
                <a:solidFill>
                  <a:schemeClr val="accent5"/>
                </a:solidFill>
                <a:highlight>
                  <a:srgbClr val="FFFFFF"/>
                </a:highlight>
                <a:hlinkClick r:id="rId8">
                  <a:extLst>
                    <a:ext uri="{A12FA001-AC4F-418D-AE19-62706E023703}">
                      <ahyp:hlinkClr val="tx"/>
                    </a:ext>
                  </a:extLst>
                </a:hlinkClick>
              </a:rPr>
              <a:t>https://journals.sagepub.com/doi/pdf/10.1177/2158244016660744</a:t>
            </a:r>
            <a:r>
              <a:rPr lang="en" sz="1600">
                <a:solidFill>
                  <a:schemeClr val="accent5"/>
                </a:solidFill>
                <a:highlight>
                  <a:srgbClr val="FFFFFF"/>
                </a:highlight>
              </a:rPr>
              <a:t> </a:t>
            </a:r>
            <a:endParaRPr sz="1600">
              <a:solidFill>
                <a:schemeClr val="accent5"/>
              </a:solidFill>
              <a:highlight>
                <a:srgbClr val="FFFFFF"/>
              </a:highlight>
            </a:endParaRPr>
          </a:p>
          <a:p>
            <a:pPr indent="-457200" lvl="0" marL="457200" rtl="0" algn="l">
              <a:lnSpc>
                <a:spcPct val="100000"/>
              </a:lnSpc>
              <a:spcBef>
                <a:spcPts val="0"/>
              </a:spcBef>
              <a:spcAft>
                <a:spcPts val="0"/>
              </a:spcAft>
              <a:buNone/>
            </a:pPr>
            <a:r>
              <a:t/>
            </a:r>
            <a:endParaRPr sz="1600">
              <a:solidFill>
                <a:schemeClr val="dk1"/>
              </a:solidFill>
              <a:highlight>
                <a:srgbClr val="FFFFFF"/>
              </a:highlight>
            </a:endParaRPr>
          </a:p>
          <a:p>
            <a:pPr indent="-457200" lvl="0" marL="457200" rtl="0" algn="l">
              <a:lnSpc>
                <a:spcPct val="100000"/>
              </a:lnSpc>
              <a:spcBef>
                <a:spcPts val="0"/>
              </a:spcBef>
              <a:spcAft>
                <a:spcPts val="0"/>
              </a:spcAft>
              <a:buNone/>
            </a:pPr>
            <a:r>
              <a:t/>
            </a:r>
            <a:endParaRPr sz="1600">
              <a:solidFill>
                <a:schemeClr val="dk1"/>
              </a:solidFill>
              <a:highlight>
                <a:srgbClr val="FFFFFF"/>
              </a:highlight>
            </a:endParaRPr>
          </a:p>
          <a:p>
            <a:pPr indent="-457200" lvl="0" marL="457200" rtl="0" algn="l">
              <a:spcBef>
                <a:spcPts val="0"/>
              </a:spcBef>
              <a:spcAft>
                <a:spcPts val="0"/>
              </a:spcAft>
              <a:buClr>
                <a:schemeClr val="dk1"/>
              </a:buClr>
              <a:buSzPts val="1100"/>
              <a:buFont typeface="Arial"/>
              <a:buNone/>
            </a:pPr>
            <a:r>
              <a:t/>
            </a:r>
            <a:endParaRPr sz="1600">
              <a:solidFill>
                <a:schemeClr val="dk1"/>
              </a:solidFill>
            </a:endParaRPr>
          </a:p>
        </p:txBody>
      </p:sp>
      <p:sp>
        <p:nvSpPr>
          <p:cNvPr id="862" name="Google Shape;862;p63">
            <a:hlinkClick action="ppaction://hlinksldjump" r:id="rId9"/>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863" name="Google Shape;863;p63">
            <a:hlinkClick action="ppaction://hlinksldjump" r:id="rId10"/>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864" name="Google Shape;864;p63">
            <a:hlinkClick action="ppaction://hlinksldjump" r:id="rId11"/>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865" name="Google Shape;865;p63">
            <a:hlinkClick action="ppaction://hlinksldjump" r:id="rId12"/>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a:t>
            </a:r>
            <a:r>
              <a:rPr b="1" lang="en" sz="1200">
                <a:solidFill>
                  <a:schemeClr val="lt1"/>
                </a:solidFill>
                <a:latin typeface="Roboto Condensed"/>
                <a:ea typeface="Roboto Condensed"/>
                <a:cs typeface="Roboto Condensed"/>
                <a:sym typeface="Roboto Condensed"/>
              </a:rPr>
              <a:t>Y</a:t>
            </a:r>
            <a:endParaRPr b="1" sz="1200">
              <a:solidFill>
                <a:schemeClr val="lt1"/>
              </a:solidFill>
              <a:latin typeface="Roboto Condensed"/>
              <a:ea typeface="Roboto Condensed"/>
              <a:cs typeface="Roboto Condensed"/>
              <a:sym typeface="Roboto Condensed"/>
            </a:endParaRPr>
          </a:p>
        </p:txBody>
      </p:sp>
      <p:sp>
        <p:nvSpPr>
          <p:cNvPr id="866" name="Google Shape;866;p63">
            <a:hlinkClick action="ppaction://hlinksldjump" r:id="rId13"/>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867" name="Google Shape;867;p63">
            <a:hlinkClick action="ppaction://hlinksldjump" r:id="rId14"/>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868" name="Google Shape;868;p63">
            <a:hlinkClick action="ppaction://hlinksldjump" r:id="rId15"/>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869" name="Google Shape;869;p63">
            <a:hlinkClick action="ppaction://hlinksldjump" r:id="rId16"/>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64"/>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Works Cited</a:t>
            </a:r>
            <a:endParaRPr/>
          </a:p>
        </p:txBody>
      </p:sp>
      <p:sp>
        <p:nvSpPr>
          <p:cNvPr id="875" name="Google Shape;875;p64"/>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p>
            <a:pPr indent="-457200" lvl="0" marL="457200" rtl="0" algn="l">
              <a:spcBef>
                <a:spcPts val="0"/>
              </a:spcBef>
              <a:spcAft>
                <a:spcPts val="0"/>
              </a:spcAft>
              <a:buNone/>
            </a:pPr>
            <a:r>
              <a:rPr lang="en" sz="1600">
                <a:solidFill>
                  <a:schemeClr val="dk1"/>
                </a:solidFill>
                <a:highlight>
                  <a:schemeClr val="lt1"/>
                </a:highlight>
              </a:rPr>
              <a:t>Centers for Disease Control and Prevention. (2009).  School Connectedness: Strategies for Increasing Protective Factors Among Youth. </a:t>
            </a:r>
            <a:r>
              <a:rPr lang="en" sz="1600" u="sng">
                <a:solidFill>
                  <a:schemeClr val="accent5"/>
                </a:solidFill>
                <a:highlight>
                  <a:schemeClr val="lt1"/>
                </a:highlight>
                <a:hlinkClick r:id="rId3">
                  <a:extLst>
                    <a:ext uri="{A12FA001-AC4F-418D-AE19-62706E023703}">
                      <ahyp:hlinkClr val="tx"/>
                    </a:ext>
                  </a:extLst>
                </a:hlinkClick>
              </a:rPr>
              <a:t>https://www.cdc.gov/healthyyouth/protective/pdf/connectedness.pdf</a:t>
            </a:r>
            <a:endParaRPr sz="1600">
              <a:solidFill>
                <a:schemeClr val="accent5"/>
              </a:solidFill>
              <a:highlight>
                <a:srgbClr val="FFFFFF"/>
              </a:highlight>
            </a:endParaRPr>
          </a:p>
          <a:p>
            <a:pPr indent="-457200" lvl="0" marL="457200" rtl="0" algn="l">
              <a:lnSpc>
                <a:spcPct val="100000"/>
              </a:lnSpc>
              <a:spcBef>
                <a:spcPts val="0"/>
              </a:spcBef>
              <a:spcAft>
                <a:spcPts val="0"/>
              </a:spcAft>
              <a:buNone/>
            </a:pPr>
            <a:r>
              <a:t/>
            </a:r>
            <a:endParaRPr sz="1600">
              <a:solidFill>
                <a:schemeClr val="dk1"/>
              </a:solidFill>
              <a:highlight>
                <a:srgbClr val="FFFFFF"/>
              </a:highlight>
            </a:endParaRPr>
          </a:p>
          <a:p>
            <a:pPr indent="-457200" lvl="0" marL="457200" rtl="0" algn="l">
              <a:lnSpc>
                <a:spcPct val="100000"/>
              </a:lnSpc>
              <a:spcBef>
                <a:spcPts val="0"/>
              </a:spcBef>
              <a:spcAft>
                <a:spcPts val="0"/>
              </a:spcAft>
              <a:buNone/>
            </a:pPr>
            <a:r>
              <a:rPr lang="en" sz="1600">
                <a:solidFill>
                  <a:schemeClr val="dk1"/>
                </a:solidFill>
                <a:highlight>
                  <a:srgbClr val="FFFFFF"/>
                </a:highlight>
              </a:rPr>
              <a:t>Darling-Hammond, L., &amp; DePaoli, J. (2020, May). Why school climate matters and what can be done to improve it. </a:t>
            </a:r>
            <a:r>
              <a:rPr i="1" lang="en" sz="1600">
                <a:solidFill>
                  <a:schemeClr val="dk1"/>
                </a:solidFill>
                <a:highlight>
                  <a:srgbClr val="FFFFFF"/>
                </a:highlight>
              </a:rPr>
              <a:t>National Association of State Boards of Education Standard, 6-11. </a:t>
            </a:r>
            <a:r>
              <a:rPr lang="en" sz="1600" u="sng">
                <a:solidFill>
                  <a:schemeClr val="accent5"/>
                </a:solidFill>
                <a:highlight>
                  <a:srgbClr val="FFFFFF"/>
                </a:highlight>
                <a:hlinkClick r:id="rId4">
                  <a:extLst>
                    <a:ext uri="{A12FA001-AC4F-418D-AE19-62706E023703}">
                      <ahyp:hlinkClr val="tx"/>
                    </a:ext>
                  </a:extLst>
                </a:hlinkClick>
              </a:rPr>
              <a:t>https://nasbe.nyc3.digitaloceanspaces.com/2020/05/Darling-Hammond-DePaoli_May-2020-Standard.pdf</a:t>
            </a:r>
            <a:r>
              <a:rPr lang="en" sz="1600">
                <a:solidFill>
                  <a:schemeClr val="accent5"/>
                </a:solidFill>
                <a:highlight>
                  <a:srgbClr val="FFFFFF"/>
                </a:highlight>
              </a:rPr>
              <a:t> </a:t>
            </a:r>
            <a:endParaRPr sz="1600">
              <a:solidFill>
                <a:schemeClr val="accent5"/>
              </a:solidFill>
              <a:highlight>
                <a:srgbClr val="FFFFFF"/>
              </a:highlight>
            </a:endParaRPr>
          </a:p>
          <a:p>
            <a:pPr indent="-457200" lvl="0" marL="457200" rtl="0" algn="l">
              <a:lnSpc>
                <a:spcPct val="100000"/>
              </a:lnSpc>
              <a:spcBef>
                <a:spcPts val="0"/>
              </a:spcBef>
              <a:spcAft>
                <a:spcPts val="0"/>
              </a:spcAft>
              <a:buNone/>
            </a:pPr>
            <a:r>
              <a:t/>
            </a:r>
            <a:endParaRPr sz="1600">
              <a:solidFill>
                <a:schemeClr val="dk1"/>
              </a:solidFill>
              <a:highlight>
                <a:srgbClr val="FFFFFF"/>
              </a:highlight>
            </a:endParaRPr>
          </a:p>
          <a:p>
            <a:pPr indent="-457200" lvl="0" marL="457200" rtl="0" algn="l">
              <a:lnSpc>
                <a:spcPct val="100000"/>
              </a:lnSpc>
              <a:spcBef>
                <a:spcPts val="0"/>
              </a:spcBef>
              <a:spcAft>
                <a:spcPts val="0"/>
              </a:spcAft>
              <a:buNone/>
            </a:pPr>
            <a:r>
              <a:rPr lang="en" sz="1600">
                <a:solidFill>
                  <a:schemeClr val="dk1"/>
                </a:solidFill>
                <a:highlight>
                  <a:srgbClr val="FFFFFF"/>
                </a:highlight>
              </a:rPr>
              <a:t>Davis, M. (2013). </a:t>
            </a:r>
            <a:r>
              <a:rPr i="1" lang="en" sz="1600">
                <a:solidFill>
                  <a:schemeClr val="dk1"/>
                </a:solidFill>
                <a:highlight>
                  <a:srgbClr val="FFFFFF"/>
                </a:highlight>
              </a:rPr>
              <a:t>Preparing for cultural diversity: Resources for teachers. </a:t>
            </a:r>
            <a:r>
              <a:rPr lang="en" sz="1600">
                <a:solidFill>
                  <a:schemeClr val="dk1"/>
                </a:solidFill>
                <a:highlight>
                  <a:srgbClr val="FFFFFF"/>
                </a:highlight>
              </a:rPr>
              <a:t>Edutopia. </a:t>
            </a:r>
            <a:r>
              <a:rPr lang="en" sz="1600" u="sng">
                <a:solidFill>
                  <a:schemeClr val="accent5"/>
                </a:solidFill>
                <a:highlight>
                  <a:srgbClr val="FFFFFF"/>
                </a:highlight>
                <a:hlinkClick r:id="rId5">
                  <a:extLst>
                    <a:ext uri="{A12FA001-AC4F-418D-AE19-62706E023703}">
                      <ahyp:hlinkClr val="tx"/>
                    </a:ext>
                  </a:extLst>
                </a:hlinkClick>
              </a:rPr>
              <a:t>https://www.edutopia.org/blog/preparing-cultural-diversity-resources-teachers</a:t>
            </a:r>
            <a:endParaRPr sz="1600">
              <a:solidFill>
                <a:schemeClr val="accent5"/>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t/>
            </a:r>
            <a:endParaRPr sz="1600">
              <a:solidFill>
                <a:schemeClr val="dk1"/>
              </a:solidFill>
              <a:highlight>
                <a:srgbClr val="FFFFFF"/>
              </a:highlight>
            </a:endParaRPr>
          </a:p>
          <a:p>
            <a:pPr indent="-457200" lvl="0" marL="457200" rtl="0" algn="l">
              <a:spcBef>
                <a:spcPts val="0"/>
              </a:spcBef>
              <a:spcAft>
                <a:spcPts val="0"/>
              </a:spcAft>
              <a:buNone/>
            </a:pPr>
            <a:r>
              <a:rPr lang="en" sz="1600">
                <a:solidFill>
                  <a:schemeClr val="dk1"/>
                </a:solidFill>
              </a:rPr>
              <a:t>DiFranza, E. (2019). 4 Practices to create equity in the classroom. </a:t>
            </a:r>
            <a:r>
              <a:rPr i="1" lang="en" sz="1600">
                <a:solidFill>
                  <a:schemeClr val="dk1"/>
                </a:solidFill>
              </a:rPr>
              <a:t>Northeastern University Graduate Programs. </a:t>
            </a:r>
            <a:r>
              <a:rPr lang="en" sz="1600">
                <a:solidFill>
                  <a:schemeClr val="dk1"/>
                </a:solidFill>
              </a:rPr>
              <a:t>6-11 and 48. </a:t>
            </a:r>
            <a:r>
              <a:rPr lang="en" sz="1600" u="sng">
                <a:solidFill>
                  <a:schemeClr val="accent5"/>
                </a:solidFill>
                <a:hlinkClick r:id="rId6">
                  <a:extLst>
                    <a:ext uri="{A12FA001-AC4F-418D-AE19-62706E023703}">
                      <ahyp:hlinkClr val="tx"/>
                    </a:ext>
                  </a:extLst>
                </a:hlinkClick>
              </a:rPr>
              <a:t>https://www.northeastern.edu/graduate/blog/equity-in-the-classroom/</a:t>
            </a:r>
            <a:r>
              <a:rPr b="1" lang="en" sz="1600">
                <a:solidFill>
                  <a:schemeClr val="accent5"/>
                </a:solidFill>
                <a:highlight>
                  <a:srgbClr val="FFFFFF"/>
                </a:highlight>
              </a:rPr>
              <a:t> </a:t>
            </a:r>
            <a:endParaRPr b="1" sz="1600">
              <a:solidFill>
                <a:schemeClr val="accent5"/>
              </a:solidFill>
              <a:highlight>
                <a:srgbClr val="FFFFFF"/>
              </a:highlight>
            </a:endParaRPr>
          </a:p>
          <a:p>
            <a:pPr indent="0" lvl="0" marL="0" rtl="0" algn="l">
              <a:spcBef>
                <a:spcPts val="0"/>
              </a:spcBef>
              <a:spcAft>
                <a:spcPts val="0"/>
              </a:spcAft>
              <a:buNone/>
            </a:pPr>
            <a:r>
              <a:t/>
            </a:r>
            <a:endParaRPr b="1" sz="1600">
              <a:solidFill>
                <a:schemeClr val="dk1"/>
              </a:solidFill>
              <a:highlight>
                <a:srgbClr val="FFFFFF"/>
              </a:highlight>
            </a:endParaRPr>
          </a:p>
          <a:p>
            <a:pPr indent="-457200" lvl="0" marL="457200" rtl="0" algn="l">
              <a:spcBef>
                <a:spcPts val="0"/>
              </a:spcBef>
              <a:spcAft>
                <a:spcPts val="0"/>
              </a:spcAft>
              <a:buNone/>
            </a:pPr>
            <a:r>
              <a:rPr lang="en" sz="1600">
                <a:solidFill>
                  <a:schemeClr val="dk1"/>
                </a:solidFill>
                <a:highlight>
                  <a:srgbClr val="FFFFFF"/>
                </a:highlight>
              </a:rPr>
              <a:t>Facing History and Ourselves. (2021a). </a:t>
            </a:r>
            <a:r>
              <a:rPr i="1" lang="en" sz="1600">
                <a:solidFill>
                  <a:schemeClr val="dk1"/>
                </a:solidFill>
                <a:highlight>
                  <a:srgbClr val="FFFFFF"/>
                </a:highlight>
              </a:rPr>
              <a:t>Educator resources. </a:t>
            </a:r>
            <a:r>
              <a:rPr lang="en" sz="1600">
                <a:solidFill>
                  <a:schemeClr val="dk1"/>
                </a:solidFill>
                <a:highlight>
                  <a:srgbClr val="FFFFFF"/>
                </a:highlight>
              </a:rPr>
              <a:t>Facing History and Ourselves. </a:t>
            </a:r>
            <a:r>
              <a:rPr lang="en" sz="1600" u="sng">
                <a:solidFill>
                  <a:schemeClr val="accent5"/>
                </a:solidFill>
                <a:highlight>
                  <a:srgbClr val="FFFFFF"/>
                </a:highlight>
                <a:hlinkClick r:id="rId7">
                  <a:extLst>
                    <a:ext uri="{A12FA001-AC4F-418D-AE19-62706E023703}">
                      <ahyp:hlinkClr val="tx"/>
                    </a:ext>
                  </a:extLst>
                </a:hlinkClick>
              </a:rPr>
              <a:t>https://www.facinghistory.org/educator-resources</a:t>
            </a:r>
            <a:r>
              <a:rPr lang="en" sz="1600">
                <a:solidFill>
                  <a:schemeClr val="accent5"/>
                </a:solidFill>
                <a:highlight>
                  <a:srgbClr val="FFFFFF"/>
                </a:highlight>
              </a:rPr>
              <a:t> </a:t>
            </a:r>
            <a:endParaRPr sz="1600">
              <a:solidFill>
                <a:schemeClr val="accent5"/>
              </a:solidFill>
              <a:highlight>
                <a:srgbClr val="FFFFFF"/>
              </a:highlight>
            </a:endParaRPr>
          </a:p>
          <a:p>
            <a:pPr indent="-457200" lvl="0" marL="457200" rtl="0" algn="l">
              <a:spcBef>
                <a:spcPts val="0"/>
              </a:spcBef>
              <a:spcAft>
                <a:spcPts val="0"/>
              </a:spcAft>
              <a:buNone/>
            </a:pPr>
            <a:r>
              <a:t/>
            </a:r>
            <a:endParaRPr sz="1600">
              <a:solidFill>
                <a:schemeClr val="dk1"/>
              </a:solidFill>
              <a:highlight>
                <a:srgbClr val="FFFFFF"/>
              </a:highlight>
            </a:endParaRPr>
          </a:p>
          <a:p>
            <a:pPr indent="-457200" lvl="0" marL="457200" rtl="0" algn="l">
              <a:spcBef>
                <a:spcPts val="0"/>
              </a:spcBef>
              <a:spcAft>
                <a:spcPts val="0"/>
              </a:spcAft>
              <a:buClr>
                <a:schemeClr val="dk1"/>
              </a:buClr>
              <a:buSzPts val="1100"/>
              <a:buFont typeface="Arial"/>
              <a:buNone/>
            </a:pPr>
            <a:r>
              <a:t/>
            </a:r>
            <a:endParaRPr/>
          </a:p>
        </p:txBody>
      </p:sp>
      <p:sp>
        <p:nvSpPr>
          <p:cNvPr id="876" name="Google Shape;876;p64">
            <a:hlinkClick action="ppaction://hlinksldjump" r:id="rId8"/>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877" name="Google Shape;877;p64">
            <a:hlinkClick action="ppaction://hlinksldjump" r:id="rId9"/>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878" name="Google Shape;878;p64">
            <a:hlinkClick action="ppaction://hlinksldjump" r:id="rId10"/>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879" name="Google Shape;879;p64">
            <a:hlinkClick action="ppaction://hlinksldjump" r:id="rId11"/>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880" name="Google Shape;880;p64">
            <a:hlinkClick action="ppaction://hlinksldjump" r:id="rId12"/>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881" name="Google Shape;881;p64">
            <a:hlinkClick action="ppaction://hlinksldjump" r:id="rId13"/>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REPRSENTATION</a:t>
            </a:r>
            <a:endParaRPr b="1" sz="900">
              <a:solidFill>
                <a:schemeClr val="lt1"/>
              </a:solidFill>
              <a:latin typeface="Roboto Condensed"/>
              <a:ea typeface="Roboto Condensed"/>
              <a:cs typeface="Roboto Condensed"/>
              <a:sym typeface="Roboto Condensed"/>
            </a:endParaRPr>
          </a:p>
        </p:txBody>
      </p:sp>
      <p:sp>
        <p:nvSpPr>
          <p:cNvPr id="882" name="Google Shape;882;p64">
            <a:hlinkClick action="ppaction://hlinksldjump" r:id="rId14"/>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883" name="Google Shape;883;p64">
            <a:hlinkClick action="ppaction://hlinksldjump" r:id="rId15"/>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65"/>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Works Cited</a:t>
            </a:r>
            <a:endParaRPr/>
          </a:p>
        </p:txBody>
      </p:sp>
      <p:sp>
        <p:nvSpPr>
          <p:cNvPr id="889" name="Google Shape;889;p65"/>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p>
            <a:pPr indent="-457200" lvl="0" marL="457200" rtl="0" algn="l">
              <a:spcBef>
                <a:spcPts val="0"/>
              </a:spcBef>
              <a:spcAft>
                <a:spcPts val="0"/>
              </a:spcAft>
              <a:buClr>
                <a:schemeClr val="dk1"/>
              </a:buClr>
              <a:buSzPts val="1100"/>
              <a:buFont typeface="Arial"/>
              <a:buNone/>
            </a:pPr>
            <a:r>
              <a:rPr lang="en" sz="1600">
                <a:solidFill>
                  <a:schemeClr val="dk1"/>
                </a:solidFill>
                <a:highlight>
                  <a:schemeClr val="lt1"/>
                </a:highlight>
              </a:rPr>
              <a:t>F</a:t>
            </a:r>
            <a:r>
              <a:rPr lang="en" sz="1600">
                <a:solidFill>
                  <a:schemeClr val="dk1"/>
                </a:solidFill>
                <a:highlight>
                  <a:schemeClr val="lt1"/>
                </a:highlight>
              </a:rPr>
              <a:t>acing History and Ourselves. (2021b).  </a:t>
            </a:r>
            <a:r>
              <a:rPr i="1" lang="en" sz="1600">
                <a:solidFill>
                  <a:schemeClr val="dk1"/>
                </a:solidFill>
                <a:highlight>
                  <a:schemeClr val="lt1"/>
                </a:highlight>
              </a:rPr>
              <a:t>Identity Charts. </a:t>
            </a:r>
            <a:r>
              <a:rPr lang="en" sz="1600">
                <a:solidFill>
                  <a:schemeClr val="dk1"/>
                </a:solidFill>
                <a:highlight>
                  <a:schemeClr val="lt1"/>
                </a:highlight>
              </a:rPr>
              <a:t>Facing History and Ourselves. </a:t>
            </a:r>
            <a:r>
              <a:rPr lang="en" sz="1600" u="sng">
                <a:solidFill>
                  <a:schemeClr val="accent5"/>
                </a:solidFill>
                <a:highlight>
                  <a:schemeClr val="lt1"/>
                </a:highlight>
                <a:hlinkClick r:id="rId3">
                  <a:extLst>
                    <a:ext uri="{A12FA001-AC4F-418D-AE19-62706E023703}">
                      <ahyp:hlinkClr val="tx"/>
                    </a:ext>
                  </a:extLst>
                </a:hlinkClick>
              </a:rPr>
              <a:t>https://www.facinghistory.org/resource-library/teaching-strategies/identity-charts</a:t>
            </a:r>
            <a:r>
              <a:rPr lang="en" sz="1600">
                <a:solidFill>
                  <a:schemeClr val="accent5"/>
                </a:solidFill>
                <a:highlight>
                  <a:schemeClr val="lt1"/>
                </a:highlight>
              </a:rPr>
              <a:t> </a:t>
            </a:r>
            <a:endParaRPr sz="1600">
              <a:solidFill>
                <a:schemeClr val="accent5"/>
              </a:solidFill>
              <a:highlight>
                <a:schemeClr val="lt1"/>
              </a:highlight>
            </a:endParaRPr>
          </a:p>
          <a:p>
            <a:pPr indent="-457200" lvl="0" marL="457200" rtl="0" algn="l">
              <a:spcBef>
                <a:spcPts val="0"/>
              </a:spcBef>
              <a:spcAft>
                <a:spcPts val="0"/>
              </a:spcAft>
              <a:buClr>
                <a:schemeClr val="dk1"/>
              </a:buClr>
              <a:buSzPts val="1100"/>
              <a:buFont typeface="Arial"/>
              <a:buNone/>
            </a:pPr>
            <a:r>
              <a:t/>
            </a:r>
            <a:endParaRPr sz="1600">
              <a:solidFill>
                <a:schemeClr val="dk1"/>
              </a:solidFill>
              <a:highlight>
                <a:schemeClr val="lt1"/>
              </a:highlight>
            </a:endParaRPr>
          </a:p>
          <a:p>
            <a:pPr indent="-457200" lvl="0" marL="457200" rtl="0" algn="l">
              <a:spcBef>
                <a:spcPts val="0"/>
              </a:spcBef>
              <a:spcAft>
                <a:spcPts val="0"/>
              </a:spcAft>
              <a:buClr>
                <a:schemeClr val="dk1"/>
              </a:buClr>
              <a:buSzPts val="1100"/>
              <a:buFont typeface="Arial"/>
              <a:buNone/>
            </a:pPr>
            <a:r>
              <a:rPr lang="en" sz="1600">
                <a:solidFill>
                  <a:schemeClr val="dk1"/>
                </a:solidFill>
                <a:highlight>
                  <a:schemeClr val="lt1"/>
                </a:highlight>
              </a:rPr>
              <a:t>Giardina, C. (2019, November). What does an inclusive classroom look like? </a:t>
            </a:r>
            <a:r>
              <a:rPr i="1" lang="en" sz="1600">
                <a:solidFill>
                  <a:schemeClr val="dk1"/>
                </a:solidFill>
                <a:highlight>
                  <a:schemeClr val="lt1"/>
                </a:highlight>
              </a:rPr>
              <a:t>Inclusive Schools Network. </a:t>
            </a:r>
            <a:r>
              <a:rPr lang="en" sz="1600" u="sng">
                <a:solidFill>
                  <a:schemeClr val="dk1"/>
                </a:solidFill>
                <a:highlight>
                  <a:schemeClr val="lt1"/>
                </a:highlight>
                <a:hlinkClick r:id="rId4">
                  <a:extLst>
                    <a:ext uri="{A12FA001-AC4F-418D-AE19-62706E023703}">
                      <ahyp:hlinkClr val="tx"/>
                    </a:ext>
                  </a:extLst>
                </a:hlinkClick>
              </a:rPr>
              <a:t>https://inclusiveschools.org/what-does-an-inclusive-classroom-look-like/</a:t>
            </a:r>
            <a:r>
              <a:rPr lang="en" sz="1600">
                <a:solidFill>
                  <a:schemeClr val="dk1"/>
                </a:solidFill>
                <a:highlight>
                  <a:schemeClr val="lt1"/>
                </a:highlight>
              </a:rPr>
              <a:t> </a:t>
            </a:r>
            <a:endParaRPr sz="1600">
              <a:solidFill>
                <a:schemeClr val="dk1"/>
              </a:solidFill>
              <a:highlight>
                <a:schemeClr val="lt1"/>
              </a:highlight>
            </a:endParaRPr>
          </a:p>
          <a:p>
            <a:pPr indent="-457200" lvl="0" marL="457200" rtl="0" algn="l">
              <a:spcBef>
                <a:spcPts val="0"/>
              </a:spcBef>
              <a:spcAft>
                <a:spcPts val="0"/>
              </a:spcAft>
              <a:buClr>
                <a:schemeClr val="dk1"/>
              </a:buClr>
              <a:buSzPts val="1100"/>
              <a:buFont typeface="Arial"/>
              <a:buNone/>
            </a:pPr>
            <a:r>
              <a:t/>
            </a:r>
            <a:endParaRPr sz="1600">
              <a:solidFill>
                <a:schemeClr val="dk1"/>
              </a:solidFill>
              <a:highlight>
                <a:schemeClr val="lt1"/>
              </a:highlight>
            </a:endParaRPr>
          </a:p>
          <a:p>
            <a:pPr indent="-457200" lvl="0" marL="457200" rtl="0" algn="l">
              <a:spcBef>
                <a:spcPts val="0"/>
              </a:spcBef>
              <a:spcAft>
                <a:spcPts val="0"/>
              </a:spcAft>
              <a:buClr>
                <a:schemeClr val="dk1"/>
              </a:buClr>
              <a:buSzPts val="1100"/>
              <a:buFont typeface="Arial"/>
              <a:buNone/>
            </a:pPr>
            <a:r>
              <a:rPr lang="en" sz="1600">
                <a:solidFill>
                  <a:schemeClr val="dk1"/>
                </a:solidFill>
                <a:highlight>
                  <a:schemeClr val="lt1"/>
                </a:highlight>
              </a:rPr>
              <a:t>GrassROOTS Community Foundation. (2021).  </a:t>
            </a:r>
            <a:r>
              <a:rPr i="1" lang="en" sz="1600">
                <a:solidFill>
                  <a:schemeClr val="dk1"/>
                </a:solidFill>
                <a:highlight>
                  <a:schemeClr val="lt1"/>
                </a:highlight>
              </a:rPr>
              <a:t>1000 Black girl book resource guide.  </a:t>
            </a:r>
            <a:r>
              <a:rPr lang="en" sz="1600">
                <a:solidFill>
                  <a:schemeClr val="dk1"/>
                </a:solidFill>
                <a:highlight>
                  <a:schemeClr val="lt1"/>
                </a:highlight>
              </a:rPr>
              <a:t>GrassROOTS  Community Foundation. </a:t>
            </a:r>
            <a:r>
              <a:rPr lang="en" sz="1600" u="sng">
                <a:solidFill>
                  <a:schemeClr val="accent5"/>
                </a:solidFill>
                <a:highlight>
                  <a:schemeClr val="lt1"/>
                </a:highlight>
                <a:hlinkClick r:id="rId5">
                  <a:extLst>
                    <a:ext uri="{A12FA001-AC4F-418D-AE19-62706E023703}">
                      <ahyp:hlinkClr val="tx"/>
                    </a:ext>
                  </a:extLst>
                </a:hlinkClick>
              </a:rPr>
              <a:t>https://grassrootscommunityfoundation.org/1000-black-girl-books-resource-guide/</a:t>
            </a:r>
            <a:r>
              <a:rPr lang="en" sz="1600">
                <a:solidFill>
                  <a:schemeClr val="accent5"/>
                </a:solidFill>
                <a:highlight>
                  <a:schemeClr val="lt1"/>
                </a:highlight>
              </a:rPr>
              <a:t> </a:t>
            </a:r>
            <a:endParaRPr sz="1600">
              <a:solidFill>
                <a:schemeClr val="accent5"/>
              </a:solidFill>
              <a:highlight>
                <a:schemeClr val="lt1"/>
              </a:highlight>
            </a:endParaRPr>
          </a:p>
          <a:p>
            <a:pPr indent="-457200" lvl="0" marL="457200" rtl="0" algn="l">
              <a:spcBef>
                <a:spcPts val="1200"/>
              </a:spcBef>
              <a:spcAft>
                <a:spcPts val="0"/>
              </a:spcAft>
              <a:buClr>
                <a:schemeClr val="dk1"/>
              </a:buClr>
              <a:buSzPts val="1100"/>
              <a:buFont typeface="Arial"/>
              <a:buNone/>
            </a:pPr>
            <a:r>
              <a:rPr lang="en" sz="1600">
                <a:solidFill>
                  <a:schemeClr val="dk1"/>
                </a:solidFill>
                <a:highlight>
                  <a:schemeClr val="lt1"/>
                </a:highlight>
              </a:rPr>
              <a:t>Hammond, Z., &amp; Jackson, Y. (2015). </a:t>
            </a:r>
            <a:r>
              <a:rPr i="1" lang="en" sz="1600">
                <a:solidFill>
                  <a:schemeClr val="dk1"/>
                </a:solidFill>
                <a:highlight>
                  <a:schemeClr val="lt1"/>
                </a:highlight>
              </a:rPr>
              <a:t>Culturally responsive teaching and the brain: promoting authentic engagement and rigor among culturally and linguistically diverse students</a:t>
            </a:r>
            <a:r>
              <a:rPr lang="en" sz="1600">
                <a:solidFill>
                  <a:schemeClr val="dk1"/>
                </a:solidFill>
                <a:highlight>
                  <a:schemeClr val="lt1"/>
                </a:highlight>
              </a:rPr>
              <a:t>. Corwin, a SAGE Company. </a:t>
            </a:r>
            <a:endParaRPr sz="1600">
              <a:solidFill>
                <a:schemeClr val="dk1"/>
              </a:solidFill>
              <a:highlight>
                <a:schemeClr val="lt1"/>
              </a:highlight>
            </a:endParaRPr>
          </a:p>
          <a:p>
            <a:pPr indent="-457200" lvl="0" marL="457200" rtl="0" algn="l">
              <a:spcBef>
                <a:spcPts val="1200"/>
              </a:spcBef>
              <a:spcAft>
                <a:spcPts val="0"/>
              </a:spcAft>
              <a:buClr>
                <a:schemeClr val="dk1"/>
              </a:buClr>
              <a:buSzPts val="1100"/>
              <a:buFont typeface="Arial"/>
              <a:buNone/>
            </a:pPr>
            <a:r>
              <a:rPr lang="en" sz="1600">
                <a:solidFill>
                  <a:schemeClr val="dk1"/>
                </a:solidFill>
                <a:highlight>
                  <a:schemeClr val="lt1"/>
                </a:highlight>
              </a:rPr>
              <a:t>Harrison, R. (2017). Iceberg concept of culture images and PDFs. </a:t>
            </a:r>
            <a:r>
              <a:rPr i="1" lang="en" sz="1600">
                <a:solidFill>
                  <a:schemeClr val="dk1"/>
                </a:solidFill>
                <a:highlight>
                  <a:schemeClr val="lt1"/>
                </a:highlight>
              </a:rPr>
              <a:t>PBS Learning Media. </a:t>
            </a:r>
            <a:r>
              <a:rPr lang="en" sz="1600" u="sng">
                <a:solidFill>
                  <a:schemeClr val="accent5"/>
                </a:solidFill>
                <a:highlight>
                  <a:schemeClr val="lt1"/>
                </a:highlight>
                <a:hlinkClick r:id="rId6">
                  <a:extLst>
                    <a:ext uri="{A12FA001-AC4F-418D-AE19-62706E023703}">
                      <ahyp:hlinkClr val="tx"/>
                    </a:ext>
                  </a:extLst>
                </a:hlinkClick>
              </a:rPr>
              <a:t>https://ny.pbslearningmedia.org/resource/a353a4ba-cd56-4999-97dd-0e40e11a7211/iceberg-concept-of-culture-images-and-pdfs/</a:t>
            </a:r>
            <a:r>
              <a:rPr lang="en" sz="1600">
                <a:solidFill>
                  <a:schemeClr val="accent5"/>
                </a:solidFill>
                <a:highlight>
                  <a:schemeClr val="lt1"/>
                </a:highlight>
              </a:rPr>
              <a:t> </a:t>
            </a:r>
            <a:endParaRPr sz="1600">
              <a:solidFill>
                <a:schemeClr val="accent5"/>
              </a:solidFill>
              <a:highlight>
                <a:schemeClr val="lt1"/>
              </a:highlight>
            </a:endParaRPr>
          </a:p>
          <a:p>
            <a:pPr indent="-457200" lvl="0" marL="457200" rtl="0" algn="l">
              <a:spcBef>
                <a:spcPts val="1200"/>
              </a:spcBef>
              <a:spcAft>
                <a:spcPts val="0"/>
              </a:spcAft>
              <a:buClr>
                <a:schemeClr val="dk1"/>
              </a:buClr>
              <a:buSzPts val="1100"/>
              <a:buFont typeface="Arial"/>
              <a:buNone/>
            </a:pPr>
            <a:r>
              <a:t/>
            </a:r>
            <a:endParaRPr sz="1600">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t/>
            </a:r>
            <a:endParaRPr/>
          </a:p>
          <a:p>
            <a:pPr indent="0" lvl="0" marL="0" rtl="0" algn="l">
              <a:spcBef>
                <a:spcPts val="2100"/>
              </a:spcBef>
              <a:spcAft>
                <a:spcPts val="2100"/>
              </a:spcAft>
              <a:buNone/>
            </a:pPr>
            <a:r>
              <a:t/>
            </a:r>
            <a:endParaRPr/>
          </a:p>
        </p:txBody>
      </p:sp>
      <p:sp>
        <p:nvSpPr>
          <p:cNvPr id="890" name="Google Shape;890;p65">
            <a:hlinkClick action="ppaction://hlinksldjump" r:id="rId7"/>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891" name="Google Shape;891;p65">
            <a:hlinkClick action="ppaction://hlinksldjump" r:id="rId8"/>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892" name="Google Shape;892;p65">
            <a:hlinkClick action="ppaction://hlinksldjump" r:id="rId9"/>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893" name="Google Shape;893;p65">
            <a:hlinkClick action="ppaction://hlinksldjump" r:id="rId10"/>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894" name="Google Shape;894;p65">
            <a:hlinkClick action="ppaction://hlinksldjump" r:id="rId11"/>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895" name="Google Shape;895;p65">
            <a:hlinkClick action="ppaction://hlinksldjump" r:id="rId12"/>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REPRSENTATION</a:t>
            </a:r>
            <a:endParaRPr b="1" sz="900">
              <a:solidFill>
                <a:schemeClr val="lt1"/>
              </a:solidFill>
              <a:latin typeface="Roboto Condensed"/>
              <a:ea typeface="Roboto Condensed"/>
              <a:cs typeface="Roboto Condensed"/>
              <a:sym typeface="Roboto Condensed"/>
            </a:endParaRPr>
          </a:p>
        </p:txBody>
      </p:sp>
      <p:sp>
        <p:nvSpPr>
          <p:cNvPr id="896" name="Google Shape;896;p65">
            <a:hlinkClick action="ppaction://hlinksldjump" r:id="rId13"/>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897" name="Google Shape;897;p65">
            <a:hlinkClick action="ppaction://hlinksldjump" r:id="rId14"/>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66"/>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Works Cited</a:t>
            </a:r>
            <a:endParaRPr/>
          </a:p>
        </p:txBody>
      </p:sp>
      <p:sp>
        <p:nvSpPr>
          <p:cNvPr id="903" name="Google Shape;903;p66"/>
          <p:cNvSpPr txBox="1"/>
          <p:nvPr>
            <p:ph idx="1" type="body"/>
          </p:nvPr>
        </p:nvSpPr>
        <p:spPr>
          <a:xfrm>
            <a:off x="611375" y="1205375"/>
            <a:ext cx="5715900" cy="7368000"/>
          </a:xfrm>
          <a:prstGeom prst="rect">
            <a:avLst/>
          </a:prstGeom>
        </p:spPr>
        <p:txBody>
          <a:bodyPr anchorCtr="0" anchor="t" bIns="121875" lIns="121875" spcFirstLastPara="1" rIns="121875" wrap="square" tIns="121875">
            <a:noAutofit/>
          </a:bodyPr>
          <a:lstStyle/>
          <a:p>
            <a:pPr indent="-457200" lvl="0" marL="457200" rtl="0" algn="l">
              <a:spcBef>
                <a:spcPts val="0"/>
              </a:spcBef>
              <a:spcAft>
                <a:spcPts val="0"/>
              </a:spcAft>
              <a:buClr>
                <a:schemeClr val="dk1"/>
              </a:buClr>
              <a:buSzPts val="1100"/>
              <a:buFont typeface="Arial"/>
              <a:buNone/>
            </a:pPr>
            <a:r>
              <a:rPr lang="en" sz="1600">
                <a:solidFill>
                  <a:schemeClr val="dk1"/>
                </a:solidFill>
                <a:highlight>
                  <a:srgbClr val="FFFFFF"/>
                </a:highlight>
              </a:rPr>
              <a:t>Herr, K. (1996). Creating safe spaces in middle schools for the voices of girls and women. </a:t>
            </a:r>
            <a:r>
              <a:rPr i="1" lang="en" sz="1600">
                <a:solidFill>
                  <a:schemeClr val="dk1"/>
                </a:solidFill>
                <a:highlight>
                  <a:srgbClr val="FFFFFF"/>
                </a:highlight>
              </a:rPr>
              <a:t>Middle School Journal,</a:t>
            </a:r>
            <a:r>
              <a:rPr lang="en" sz="1600">
                <a:solidFill>
                  <a:schemeClr val="dk1"/>
                </a:solidFill>
                <a:highlight>
                  <a:srgbClr val="FFFFFF"/>
                </a:highlight>
              </a:rPr>
              <a:t> </a:t>
            </a:r>
            <a:r>
              <a:rPr i="1" lang="en" sz="1600">
                <a:solidFill>
                  <a:schemeClr val="dk1"/>
                </a:solidFill>
                <a:highlight>
                  <a:srgbClr val="FFFFFF"/>
                </a:highlight>
              </a:rPr>
              <a:t>27</a:t>
            </a:r>
            <a:r>
              <a:rPr lang="en" sz="1600">
                <a:solidFill>
                  <a:schemeClr val="dk1"/>
                </a:solidFill>
                <a:highlight>
                  <a:srgbClr val="FFFFFF"/>
                </a:highlight>
              </a:rPr>
              <a:t>(5), 16-21.</a:t>
            </a:r>
            <a:r>
              <a:rPr lang="en" sz="1600">
                <a:solidFill>
                  <a:schemeClr val="accent5"/>
                </a:solidFill>
                <a:highlight>
                  <a:srgbClr val="FFFFFF"/>
                </a:highlight>
              </a:rPr>
              <a:t> </a:t>
            </a:r>
            <a:r>
              <a:rPr lang="en" sz="1600" u="sng">
                <a:solidFill>
                  <a:schemeClr val="accent5"/>
                </a:solidFill>
                <a:highlight>
                  <a:srgbClr val="FFFFFF"/>
                </a:highlight>
                <a:hlinkClick r:id="rId3">
                  <a:extLst>
                    <a:ext uri="{A12FA001-AC4F-418D-AE19-62706E023703}">
                      <ahyp:hlinkClr val="tx"/>
                    </a:ext>
                  </a:extLst>
                </a:hlinkClick>
              </a:rPr>
              <a:t>http://www.jstor.org/stable/23023715</a:t>
            </a:r>
            <a:endParaRPr sz="1600">
              <a:solidFill>
                <a:schemeClr val="accent5"/>
              </a:solidFill>
              <a:highlight>
                <a:srgbClr val="FFFFFF"/>
              </a:highlight>
            </a:endParaRPr>
          </a:p>
          <a:p>
            <a:pPr indent="-457200" lvl="0" marL="457200" rtl="0" algn="l">
              <a:spcBef>
                <a:spcPts val="0"/>
              </a:spcBef>
              <a:spcAft>
                <a:spcPts val="0"/>
              </a:spcAft>
              <a:buClr>
                <a:schemeClr val="dk1"/>
              </a:buClr>
              <a:buSzPts val="1100"/>
              <a:buFont typeface="Arial"/>
              <a:buNone/>
            </a:pPr>
            <a:r>
              <a:t/>
            </a:r>
            <a:endParaRPr sz="1600">
              <a:solidFill>
                <a:schemeClr val="dk1"/>
              </a:solidFill>
              <a:highlight>
                <a:srgbClr val="FFFFFF"/>
              </a:highlight>
            </a:endParaRPr>
          </a:p>
          <a:p>
            <a:pPr indent="-457200" lvl="0" marL="457200" rtl="0" algn="l">
              <a:lnSpc>
                <a:spcPct val="100000"/>
              </a:lnSpc>
              <a:spcBef>
                <a:spcPts val="0"/>
              </a:spcBef>
              <a:spcAft>
                <a:spcPts val="0"/>
              </a:spcAft>
              <a:buClr>
                <a:schemeClr val="dk1"/>
              </a:buClr>
              <a:buSzPts val="1100"/>
              <a:buFont typeface="Arial"/>
              <a:buNone/>
            </a:pPr>
            <a:r>
              <a:rPr lang="en" sz="1600">
                <a:solidFill>
                  <a:schemeClr val="dk1"/>
                </a:solidFill>
                <a:highlight>
                  <a:srgbClr val="FFFFFF"/>
                </a:highlight>
              </a:rPr>
              <a:t>Jones, L. (2020, September 25). Staff, students lead the charge addressing social-justice issues. </a:t>
            </a:r>
            <a:r>
              <a:rPr i="1" lang="en" sz="1600">
                <a:solidFill>
                  <a:schemeClr val="dk1"/>
                </a:solidFill>
                <a:highlight>
                  <a:srgbClr val="FFFFFF"/>
                </a:highlight>
              </a:rPr>
              <a:t>Globe &amp; Mail</a:t>
            </a:r>
            <a:r>
              <a:rPr lang="en" sz="1600">
                <a:solidFill>
                  <a:schemeClr val="dk1"/>
                </a:solidFill>
                <a:highlight>
                  <a:srgbClr val="FFFFFF"/>
                </a:highlight>
              </a:rPr>
              <a:t>, 1, P5. </a:t>
            </a:r>
            <a:r>
              <a:rPr lang="en" sz="1600" u="sng">
                <a:solidFill>
                  <a:schemeClr val="accent5"/>
                </a:solidFill>
                <a:highlight>
                  <a:srgbClr val="FFFFFF"/>
                </a:highlight>
                <a:hlinkClick r:id="rId4">
                  <a:extLst>
                    <a:ext uri="{A12FA001-AC4F-418D-AE19-62706E023703}">
                      <ahyp:hlinkClr val="tx"/>
                    </a:ext>
                  </a:extLst>
                </a:hlinkClick>
              </a:rPr>
              <a:t>https://link.gale.com/apps/doc/A636450712/GPS?u=mlin_w_masscol&amp;sid=GPS&amp;xid=4d842b7e</a:t>
            </a:r>
            <a:endParaRPr sz="1600">
              <a:solidFill>
                <a:schemeClr val="accent5"/>
              </a:solidFill>
              <a:highlight>
                <a:srgbClr val="FFFFFF"/>
              </a:highlight>
            </a:endParaRPr>
          </a:p>
          <a:p>
            <a:pPr indent="0" lvl="0" marL="0" rtl="0" algn="l">
              <a:spcBef>
                <a:spcPts val="0"/>
              </a:spcBef>
              <a:spcAft>
                <a:spcPts val="0"/>
              </a:spcAft>
              <a:buClr>
                <a:schemeClr val="dk1"/>
              </a:buClr>
              <a:buSzPts val="1100"/>
              <a:buFont typeface="Arial"/>
              <a:buNone/>
            </a:pPr>
            <a:r>
              <a:t/>
            </a:r>
            <a:endParaRPr b="1" sz="1600">
              <a:solidFill>
                <a:schemeClr val="dk1"/>
              </a:solidFill>
              <a:highlight>
                <a:srgbClr val="FFFFFF"/>
              </a:highlight>
            </a:endParaRPr>
          </a:p>
          <a:p>
            <a:pPr indent="-457200" lvl="0" marL="457200" rtl="0" algn="l">
              <a:lnSpc>
                <a:spcPct val="100000"/>
              </a:lnSpc>
              <a:spcBef>
                <a:spcPts val="0"/>
              </a:spcBef>
              <a:spcAft>
                <a:spcPts val="0"/>
              </a:spcAft>
              <a:buClr>
                <a:schemeClr val="dk1"/>
              </a:buClr>
              <a:buSzPts val="1100"/>
              <a:buFont typeface="Arial"/>
              <a:buNone/>
            </a:pPr>
            <a:r>
              <a:rPr lang="en" sz="1600">
                <a:solidFill>
                  <a:schemeClr val="dk1"/>
                </a:solidFill>
                <a:highlight>
                  <a:srgbClr val="FFFFFF"/>
                </a:highlight>
              </a:rPr>
              <a:t>Khan-Baker, A. Why pronouncing students’ names is important to building relationships. (2016, August). National Board for Professional Teaching Standards. </a:t>
            </a:r>
            <a:r>
              <a:rPr lang="en" sz="1600" u="sng">
                <a:solidFill>
                  <a:schemeClr val="accent5"/>
                </a:solidFill>
                <a:highlight>
                  <a:srgbClr val="FFFFFF"/>
                </a:highlight>
                <a:hlinkClick r:id="rId5">
                  <a:extLst>
                    <a:ext uri="{A12FA001-AC4F-418D-AE19-62706E023703}">
                      <ahyp:hlinkClr val="tx"/>
                    </a:ext>
                  </a:extLst>
                </a:hlinkClick>
              </a:rPr>
              <a:t>https://www.nbpts.org/why-pronouncing-students-names-is-important-to-building-relationships/#:~:text=Knowing%20your%20students%20also%20means,equitable%20and%20fair%20to%20students</a:t>
            </a:r>
            <a:r>
              <a:rPr lang="en" sz="1600">
                <a:solidFill>
                  <a:schemeClr val="dk1"/>
                </a:solidFill>
                <a:highlight>
                  <a:srgbClr val="FFFFFF"/>
                </a:highlight>
              </a:rPr>
              <a:t>. </a:t>
            </a:r>
            <a:endParaRPr sz="1600">
              <a:solidFill>
                <a:schemeClr val="dk1"/>
              </a:solidFill>
              <a:highlight>
                <a:srgbClr val="FFFFFF"/>
              </a:highlight>
            </a:endParaRPr>
          </a:p>
          <a:p>
            <a:pPr indent="-457200" lvl="0" marL="457200" rtl="0" algn="l">
              <a:lnSpc>
                <a:spcPct val="100000"/>
              </a:lnSpc>
              <a:spcBef>
                <a:spcPts val="0"/>
              </a:spcBef>
              <a:spcAft>
                <a:spcPts val="0"/>
              </a:spcAft>
              <a:buClr>
                <a:schemeClr val="dk1"/>
              </a:buClr>
              <a:buSzPts val="1100"/>
              <a:buFont typeface="Arial"/>
              <a:buNone/>
            </a:pPr>
            <a:r>
              <a:rPr lang="en" sz="1600">
                <a:solidFill>
                  <a:schemeClr val="dk1"/>
                </a:solidFill>
                <a:highlight>
                  <a:srgbClr val="FFFFFF"/>
                </a:highlight>
              </a:rPr>
              <a:t> </a:t>
            </a:r>
            <a:endParaRPr sz="1600">
              <a:solidFill>
                <a:schemeClr val="dk1"/>
              </a:solidFill>
              <a:highlight>
                <a:srgbClr val="FFFFFF"/>
              </a:highlight>
            </a:endParaRPr>
          </a:p>
          <a:p>
            <a:pPr indent="-457200" lvl="0" marL="457200" rtl="0" algn="l">
              <a:lnSpc>
                <a:spcPct val="100000"/>
              </a:lnSpc>
              <a:spcBef>
                <a:spcPts val="0"/>
              </a:spcBef>
              <a:spcAft>
                <a:spcPts val="0"/>
              </a:spcAft>
              <a:buClr>
                <a:schemeClr val="dk1"/>
              </a:buClr>
              <a:buSzPts val="1100"/>
              <a:buFont typeface="Arial"/>
              <a:buNone/>
            </a:pPr>
            <a:r>
              <a:rPr lang="en" sz="1600">
                <a:solidFill>
                  <a:schemeClr val="dk1"/>
                </a:solidFill>
                <a:highlight>
                  <a:srgbClr val="FFFFFF"/>
                </a:highlight>
              </a:rPr>
              <a:t>Kohli, R. &amp; Solórzano, D.G. (2012): Teachers, please learn our names!: racial microaggressions and the K-12 classroom. </a:t>
            </a:r>
            <a:r>
              <a:rPr i="1" lang="en" sz="1600">
                <a:solidFill>
                  <a:schemeClr val="dk1"/>
                </a:solidFill>
                <a:highlight>
                  <a:srgbClr val="FFFFFF"/>
                </a:highlight>
              </a:rPr>
              <a:t>Race, Ethnicity, and Education</a:t>
            </a:r>
            <a:r>
              <a:rPr lang="en" sz="1600">
                <a:solidFill>
                  <a:schemeClr val="dk1"/>
                </a:solidFill>
                <a:highlight>
                  <a:srgbClr val="FFFFFF"/>
                </a:highlight>
              </a:rPr>
              <a:t>. DOI:10.1080/13613324.2012.674026 </a:t>
            </a:r>
            <a:endParaRPr sz="1600">
              <a:solidFill>
                <a:schemeClr val="dk1"/>
              </a:solidFill>
              <a:highlight>
                <a:srgbClr val="FFFFFF"/>
              </a:highlight>
            </a:endParaRPr>
          </a:p>
          <a:p>
            <a:pPr indent="-457200" lvl="0" marL="457200" rtl="0" algn="l">
              <a:spcBef>
                <a:spcPts val="0"/>
              </a:spcBef>
              <a:spcAft>
                <a:spcPts val="0"/>
              </a:spcAft>
              <a:buClr>
                <a:schemeClr val="dk1"/>
              </a:buClr>
              <a:buSzPts val="1100"/>
              <a:buFont typeface="Arial"/>
              <a:buNone/>
            </a:pPr>
            <a:r>
              <a:t/>
            </a:r>
            <a:endParaRPr sz="1600">
              <a:solidFill>
                <a:schemeClr val="dk1"/>
              </a:solidFill>
            </a:endParaRPr>
          </a:p>
          <a:p>
            <a:pPr indent="-457200" lvl="0" marL="457200" rtl="0" algn="l">
              <a:spcBef>
                <a:spcPts val="0"/>
              </a:spcBef>
              <a:spcAft>
                <a:spcPts val="0"/>
              </a:spcAft>
              <a:buClr>
                <a:schemeClr val="dk1"/>
              </a:buClr>
              <a:buSzPts val="1100"/>
              <a:buFont typeface="Arial"/>
              <a:buNone/>
            </a:pPr>
            <a:r>
              <a:rPr lang="en" sz="1600">
                <a:solidFill>
                  <a:schemeClr val="dk1"/>
                </a:solidFill>
              </a:rPr>
              <a:t>Kosciw, J. G., Clark, C. M., Truong, N. L., &amp; Zongrone, A. D. (2020). The 2019 National School Climate Survey: The experiences of lesbian, gay, bisexual, transgender, and queer youth in our nation’s schools. GLSEN. </a:t>
            </a:r>
            <a:r>
              <a:rPr lang="en" sz="1600" u="sng">
                <a:solidFill>
                  <a:schemeClr val="accent5"/>
                </a:solidFill>
                <a:hlinkClick r:id="rId6">
                  <a:extLst>
                    <a:ext uri="{A12FA001-AC4F-418D-AE19-62706E023703}">
                      <ahyp:hlinkClr val="tx"/>
                    </a:ext>
                  </a:extLst>
                </a:hlinkClick>
              </a:rPr>
              <a:t>https://www.glsen.org/research/2019-national-school-climate-survey</a:t>
            </a:r>
            <a:r>
              <a:rPr lang="en" sz="1600">
                <a:solidFill>
                  <a:schemeClr val="accent5"/>
                </a:solidFill>
              </a:rPr>
              <a:t> </a:t>
            </a:r>
            <a:endParaRPr sz="1600">
              <a:solidFill>
                <a:schemeClr val="accent5"/>
              </a:solidFill>
            </a:endParaRPr>
          </a:p>
          <a:p>
            <a:pPr indent="-457200" lvl="0" marL="457200" rtl="0" algn="l">
              <a:spcBef>
                <a:spcPts val="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2100"/>
              </a:spcAft>
              <a:buNone/>
            </a:pPr>
            <a:r>
              <a:t/>
            </a:r>
            <a:endParaRPr/>
          </a:p>
        </p:txBody>
      </p:sp>
      <p:sp>
        <p:nvSpPr>
          <p:cNvPr id="904" name="Google Shape;904;p66">
            <a:hlinkClick action="ppaction://hlinksldjump" r:id="rId7"/>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905" name="Google Shape;905;p66">
            <a:hlinkClick action="ppaction://hlinksldjump" r:id="rId8"/>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906" name="Google Shape;906;p66">
            <a:hlinkClick action="ppaction://hlinksldjump" r:id="rId9"/>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907" name="Google Shape;907;p66">
            <a:hlinkClick action="ppaction://hlinksldjump" r:id="rId10"/>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908" name="Google Shape;908;p66">
            <a:hlinkClick action="ppaction://hlinksldjump" r:id="rId11"/>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909" name="Google Shape;909;p66">
            <a:hlinkClick action="ppaction://hlinksldjump" r:id="rId12"/>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910" name="Google Shape;910;p66">
            <a:hlinkClick action="ppaction://hlinksldjump" r:id="rId13"/>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911" name="Google Shape;911;p66">
            <a:hlinkClick action="ppaction://hlinksldjump" r:id="rId14"/>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67"/>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Works Cited</a:t>
            </a:r>
            <a:endParaRPr/>
          </a:p>
        </p:txBody>
      </p:sp>
      <p:sp>
        <p:nvSpPr>
          <p:cNvPr id="917" name="Google Shape;917;p67"/>
          <p:cNvSpPr txBox="1"/>
          <p:nvPr>
            <p:ph idx="1" type="body"/>
          </p:nvPr>
        </p:nvSpPr>
        <p:spPr>
          <a:xfrm>
            <a:off x="611375" y="1205375"/>
            <a:ext cx="5715900" cy="7368000"/>
          </a:xfrm>
          <a:prstGeom prst="rect">
            <a:avLst/>
          </a:prstGeom>
        </p:spPr>
        <p:txBody>
          <a:bodyPr anchorCtr="0" anchor="t" bIns="121875" lIns="121875" spcFirstLastPara="1" rIns="121875" wrap="square" tIns="121875">
            <a:noAutofit/>
          </a:bodyPr>
          <a:lstStyle/>
          <a:p>
            <a:pPr indent="-457200" lvl="0" marL="457200" rtl="0" algn="l">
              <a:spcBef>
                <a:spcPts val="0"/>
              </a:spcBef>
              <a:spcAft>
                <a:spcPts val="0"/>
              </a:spcAft>
              <a:buNone/>
            </a:pPr>
            <a:r>
              <a:rPr lang="en" sz="1600">
                <a:solidFill>
                  <a:schemeClr val="dk1"/>
                </a:solidFill>
              </a:rPr>
              <a:t>Learning for Justice. (2021). </a:t>
            </a:r>
            <a:r>
              <a:rPr i="1" lang="en" sz="1600">
                <a:solidFill>
                  <a:schemeClr val="dk1"/>
                </a:solidFill>
              </a:rPr>
              <a:t>Classroom resources. </a:t>
            </a:r>
            <a:r>
              <a:rPr lang="en" sz="1600">
                <a:solidFill>
                  <a:schemeClr val="dk1"/>
                </a:solidFill>
              </a:rPr>
              <a:t>Learning for Justice. </a:t>
            </a:r>
            <a:r>
              <a:rPr lang="en" sz="1600" u="sng">
                <a:solidFill>
                  <a:schemeClr val="accent5"/>
                </a:solidFill>
                <a:hlinkClick r:id="rId3">
                  <a:extLst>
                    <a:ext uri="{A12FA001-AC4F-418D-AE19-62706E023703}">
                      <ahyp:hlinkClr val="tx"/>
                    </a:ext>
                  </a:extLst>
                </a:hlinkClick>
              </a:rPr>
              <a:t>https://www.learningforjustice.org/classroom-resources</a:t>
            </a:r>
            <a:r>
              <a:rPr lang="en" sz="1600">
                <a:solidFill>
                  <a:schemeClr val="accent5"/>
                </a:solidFill>
              </a:rPr>
              <a:t> </a:t>
            </a:r>
            <a:endParaRPr sz="1600">
              <a:solidFill>
                <a:schemeClr val="accent5"/>
              </a:solidFill>
            </a:endParaRPr>
          </a:p>
          <a:p>
            <a:pPr indent="-457200" lvl="0" marL="457200" rtl="0" algn="l">
              <a:spcBef>
                <a:spcPts val="0"/>
              </a:spcBef>
              <a:spcAft>
                <a:spcPts val="0"/>
              </a:spcAft>
              <a:buNone/>
            </a:pPr>
            <a:r>
              <a:t/>
            </a:r>
            <a:endParaRPr sz="1600">
              <a:solidFill>
                <a:schemeClr val="dk1"/>
              </a:solidFill>
            </a:endParaRPr>
          </a:p>
          <a:p>
            <a:pPr indent="-457200" lvl="0" marL="457200" rtl="0" algn="l">
              <a:spcBef>
                <a:spcPts val="0"/>
              </a:spcBef>
              <a:spcAft>
                <a:spcPts val="0"/>
              </a:spcAft>
              <a:buNone/>
            </a:pPr>
            <a:r>
              <a:rPr lang="en" sz="1600">
                <a:solidFill>
                  <a:schemeClr val="dk1"/>
                </a:solidFill>
              </a:rPr>
              <a:t>Learning for Justice. (2021). </a:t>
            </a:r>
            <a:r>
              <a:rPr i="1" lang="en" sz="1600">
                <a:solidFill>
                  <a:schemeClr val="dk1"/>
                </a:solidFill>
              </a:rPr>
              <a:t>One World Posters. </a:t>
            </a:r>
            <a:r>
              <a:rPr lang="en" sz="1600">
                <a:solidFill>
                  <a:schemeClr val="dk1"/>
                </a:solidFill>
              </a:rPr>
              <a:t>Learning for Justice. </a:t>
            </a:r>
            <a:r>
              <a:rPr lang="en" sz="1600" u="sng">
                <a:solidFill>
                  <a:schemeClr val="accent5"/>
                </a:solidFill>
                <a:hlinkClick r:id="rId4">
                  <a:extLst>
                    <a:ext uri="{A12FA001-AC4F-418D-AE19-62706E023703}">
                      <ahyp:hlinkClr val="tx"/>
                    </a:ext>
                  </a:extLst>
                </a:hlinkClick>
              </a:rPr>
              <a:t>https://www.learningforjustice.org/classroom-resources/one-world-posters</a:t>
            </a:r>
            <a:r>
              <a:rPr lang="en" sz="1600">
                <a:solidFill>
                  <a:schemeClr val="accent5"/>
                </a:solidFill>
              </a:rPr>
              <a:t> </a:t>
            </a:r>
            <a:endParaRPr sz="1600">
              <a:solidFill>
                <a:schemeClr val="accent5"/>
              </a:solidFill>
            </a:endParaRPr>
          </a:p>
          <a:p>
            <a:pPr indent="-457200" lvl="0" marL="457200" rtl="0" algn="l">
              <a:spcBef>
                <a:spcPts val="0"/>
              </a:spcBef>
              <a:spcAft>
                <a:spcPts val="0"/>
              </a:spcAft>
              <a:buNone/>
            </a:pPr>
            <a:r>
              <a:t/>
            </a:r>
            <a:endParaRPr sz="1600">
              <a:solidFill>
                <a:schemeClr val="dk1"/>
              </a:solidFill>
            </a:endParaRPr>
          </a:p>
          <a:p>
            <a:pPr indent="-457200" lvl="0" marL="457200" rtl="0" algn="l">
              <a:spcBef>
                <a:spcPts val="0"/>
              </a:spcBef>
              <a:spcAft>
                <a:spcPts val="0"/>
              </a:spcAft>
              <a:buNone/>
            </a:pPr>
            <a:r>
              <a:rPr lang="en" sz="1600">
                <a:solidFill>
                  <a:schemeClr val="dk1"/>
                </a:solidFill>
              </a:rPr>
              <a:t>Lexico Dictionaries. (n.d.). </a:t>
            </a:r>
            <a:r>
              <a:rPr i="1" lang="en" sz="1600">
                <a:solidFill>
                  <a:schemeClr val="dk1"/>
                </a:solidFill>
              </a:rPr>
              <a:t>SAFE SPACE: Definition of SAFE SPACE by Oxford Dictionary on Lexico.com</a:t>
            </a:r>
            <a:r>
              <a:rPr lang="en" sz="1600">
                <a:solidFill>
                  <a:schemeClr val="dk1"/>
                </a:solidFill>
              </a:rPr>
              <a:t> in Lexico Dictionaries | English. Retrieved February 20, 2021 from </a:t>
            </a:r>
            <a:r>
              <a:rPr lang="en" sz="1600" u="sng">
                <a:solidFill>
                  <a:schemeClr val="accent5"/>
                </a:solidFill>
                <a:hlinkClick r:id="rId5">
                  <a:extLst>
                    <a:ext uri="{A12FA001-AC4F-418D-AE19-62706E023703}">
                      <ahyp:hlinkClr val="tx"/>
                    </a:ext>
                  </a:extLst>
                </a:hlinkClick>
              </a:rPr>
              <a:t>https://www.lexico.com/en/definition/safe_space</a:t>
            </a:r>
            <a:r>
              <a:rPr lang="en" sz="1600">
                <a:solidFill>
                  <a:schemeClr val="dk1"/>
                </a:solidFill>
              </a:rPr>
              <a:t>.  </a:t>
            </a:r>
            <a:endParaRPr sz="1600">
              <a:solidFill>
                <a:schemeClr val="dk1"/>
              </a:solidFill>
            </a:endParaRPr>
          </a:p>
          <a:p>
            <a:pPr indent="-457200" lvl="0" marL="457200" rtl="0" algn="l">
              <a:spcBef>
                <a:spcPts val="0"/>
              </a:spcBef>
              <a:spcAft>
                <a:spcPts val="0"/>
              </a:spcAft>
              <a:buNone/>
            </a:pPr>
            <a:r>
              <a:t/>
            </a:r>
            <a:endParaRPr sz="1600">
              <a:solidFill>
                <a:schemeClr val="dk1"/>
              </a:solidFill>
            </a:endParaRPr>
          </a:p>
          <a:p>
            <a:pPr indent="-457200" lvl="0" marL="457200" rtl="0" algn="l">
              <a:spcBef>
                <a:spcPts val="0"/>
              </a:spcBef>
              <a:spcAft>
                <a:spcPts val="0"/>
              </a:spcAft>
              <a:buNone/>
            </a:pPr>
            <a:r>
              <a:rPr lang="en" sz="1600">
                <a:solidFill>
                  <a:schemeClr val="dk1"/>
                </a:solidFill>
              </a:rPr>
              <a:t> Lewis, R. K., &amp; Sembiante, S.F. (2019). Research and practice in transition: Improving support and advocacy of transgender middle school students. </a:t>
            </a:r>
            <a:r>
              <a:rPr i="1" lang="en" sz="1600">
                <a:solidFill>
                  <a:schemeClr val="dk1"/>
                </a:solidFill>
              </a:rPr>
              <a:t>Middle Grades Review, 5(1), </a:t>
            </a:r>
            <a:r>
              <a:rPr lang="en" sz="1600">
                <a:solidFill>
                  <a:schemeClr val="dk1"/>
                </a:solidFill>
              </a:rPr>
              <a:t>1-13. </a:t>
            </a:r>
            <a:r>
              <a:rPr lang="en" sz="1600" u="sng">
                <a:solidFill>
                  <a:schemeClr val="accent5"/>
                </a:solidFill>
                <a:hlinkClick r:id="rId6">
                  <a:extLst>
                    <a:ext uri="{A12FA001-AC4F-418D-AE19-62706E023703}">
                      <ahyp:hlinkClr val="tx"/>
                    </a:ext>
                  </a:extLst>
                </a:hlinkClick>
              </a:rPr>
              <a:t>https://scholarworks.uvm.edu/mgreview/vol5/iss1/2</a:t>
            </a:r>
            <a:endParaRPr sz="1600">
              <a:solidFill>
                <a:schemeClr val="accent5"/>
              </a:solidFill>
            </a:endParaRPr>
          </a:p>
          <a:p>
            <a:pPr indent="-457200" lvl="0" marL="457200" rtl="0" algn="l">
              <a:lnSpc>
                <a:spcPct val="110000"/>
              </a:lnSpc>
              <a:spcBef>
                <a:spcPts val="1800"/>
              </a:spcBef>
              <a:spcAft>
                <a:spcPts val="0"/>
              </a:spcAft>
              <a:buNone/>
            </a:pPr>
            <a:r>
              <a:rPr lang="en" sz="1600">
                <a:solidFill>
                  <a:schemeClr val="dk1"/>
                </a:solidFill>
                <a:highlight>
                  <a:srgbClr val="FFFFFF"/>
                </a:highlight>
              </a:rPr>
              <a:t>Mangan, M. (2018). Supporting transgender and gender-expansive children in school. </a:t>
            </a:r>
            <a:r>
              <a:rPr i="1" lang="en" sz="1600">
                <a:solidFill>
                  <a:schemeClr val="dk1"/>
                </a:solidFill>
                <a:highlight>
                  <a:srgbClr val="FFFFFF"/>
                </a:highlight>
              </a:rPr>
              <a:t>The Phi Delta Kappan,</a:t>
            </a:r>
            <a:r>
              <a:rPr lang="en" sz="1600">
                <a:solidFill>
                  <a:schemeClr val="dk1"/>
                </a:solidFill>
                <a:highlight>
                  <a:srgbClr val="FFFFFF"/>
                </a:highlight>
              </a:rPr>
              <a:t> </a:t>
            </a:r>
            <a:r>
              <a:rPr i="1" lang="en" sz="1600">
                <a:solidFill>
                  <a:schemeClr val="dk1"/>
                </a:solidFill>
                <a:highlight>
                  <a:srgbClr val="FFFFFF"/>
                </a:highlight>
              </a:rPr>
              <a:t>100</a:t>
            </a:r>
            <a:r>
              <a:rPr lang="en" sz="1600">
                <a:solidFill>
                  <a:schemeClr val="dk1"/>
                </a:solidFill>
                <a:highlight>
                  <a:srgbClr val="FFFFFF"/>
                </a:highlight>
              </a:rPr>
              <a:t>(2), 16-21. doi:10.2307/26552437 </a:t>
            </a:r>
            <a:endParaRPr sz="1600">
              <a:solidFill>
                <a:schemeClr val="dk1"/>
              </a:solidFill>
            </a:endParaRPr>
          </a:p>
          <a:p>
            <a:pPr indent="-457200" lvl="0" marL="457200" rtl="0" algn="l">
              <a:lnSpc>
                <a:spcPct val="110000"/>
              </a:lnSpc>
              <a:spcBef>
                <a:spcPts val="2300"/>
              </a:spcBef>
              <a:spcAft>
                <a:spcPts val="0"/>
              </a:spcAft>
              <a:buNone/>
            </a:pPr>
            <a:r>
              <a:rPr lang="en" sz="1600">
                <a:solidFill>
                  <a:schemeClr val="dk1"/>
                </a:solidFill>
              </a:rPr>
              <a:t>Movement Advancement Project and GLSEN (2017). </a:t>
            </a:r>
            <a:r>
              <a:rPr i="1" lang="en" sz="1600">
                <a:solidFill>
                  <a:schemeClr val="dk1"/>
                </a:solidFill>
              </a:rPr>
              <a:t>Separation and Stigma: Transgender Youth and School Facilities.</a:t>
            </a:r>
            <a:r>
              <a:rPr lang="en" sz="1600">
                <a:solidFill>
                  <a:schemeClr val="dk1"/>
                </a:solidFill>
              </a:rPr>
              <a:t> </a:t>
            </a:r>
            <a:r>
              <a:rPr lang="en" sz="1600" u="sng">
                <a:solidFill>
                  <a:schemeClr val="accent5"/>
                </a:solidFill>
                <a:hlinkClick r:id="rId7">
                  <a:extLst>
                    <a:ext uri="{A12FA001-AC4F-418D-AE19-62706E023703}">
                      <ahyp:hlinkClr val="tx"/>
                    </a:ext>
                  </a:extLst>
                </a:hlinkClick>
              </a:rPr>
              <a:t>https://www.glsen.org/research/separation-and-stigma-transgender-youth-and-school-facilities</a:t>
            </a:r>
            <a:endParaRPr sz="1600">
              <a:solidFill>
                <a:schemeClr val="accent5"/>
              </a:solidFill>
              <a:highlight>
                <a:srgbClr val="FFFFFF"/>
              </a:highlight>
            </a:endParaRPr>
          </a:p>
          <a:p>
            <a:pPr indent="0" lvl="0" marL="0" rtl="0" algn="l">
              <a:spcBef>
                <a:spcPts val="2300"/>
              </a:spcBef>
              <a:spcAft>
                <a:spcPts val="2100"/>
              </a:spcAft>
              <a:buNone/>
            </a:pPr>
            <a:r>
              <a:t/>
            </a:r>
            <a:endParaRPr/>
          </a:p>
        </p:txBody>
      </p:sp>
      <p:sp>
        <p:nvSpPr>
          <p:cNvPr id="918" name="Google Shape;918;p67">
            <a:hlinkClick action="ppaction://hlinksldjump" r:id="rId8"/>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919" name="Google Shape;919;p67">
            <a:hlinkClick action="ppaction://hlinksldjump" r:id="rId9"/>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920" name="Google Shape;920;p67">
            <a:hlinkClick action="ppaction://hlinksldjump" r:id="rId10"/>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921" name="Google Shape;921;p67">
            <a:hlinkClick action="ppaction://hlinksldjump" r:id="rId11"/>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922" name="Google Shape;922;p67">
            <a:hlinkClick action="ppaction://hlinksldjump" r:id="rId12"/>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923" name="Google Shape;923;p67">
            <a:hlinkClick action="ppaction://hlinksldjump" r:id="rId13"/>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REPRSENTATION</a:t>
            </a:r>
            <a:endParaRPr b="1" sz="900">
              <a:solidFill>
                <a:schemeClr val="lt1"/>
              </a:solidFill>
              <a:latin typeface="Roboto Condensed"/>
              <a:ea typeface="Roboto Condensed"/>
              <a:cs typeface="Roboto Condensed"/>
              <a:sym typeface="Roboto Condensed"/>
            </a:endParaRPr>
          </a:p>
        </p:txBody>
      </p:sp>
      <p:sp>
        <p:nvSpPr>
          <p:cNvPr id="924" name="Google Shape;924;p67">
            <a:hlinkClick action="ppaction://hlinksldjump" r:id="rId14"/>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925" name="Google Shape;925;p67">
            <a:hlinkClick action="ppaction://hlinksldjump" r:id="rId15"/>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p68"/>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Works Cited</a:t>
            </a:r>
            <a:endParaRPr/>
          </a:p>
        </p:txBody>
      </p:sp>
      <p:sp>
        <p:nvSpPr>
          <p:cNvPr id="931" name="Google Shape;931;p68"/>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p>
            <a:pPr indent="-457200" lvl="0" marL="457200" rtl="0" algn="l">
              <a:lnSpc>
                <a:spcPct val="110000"/>
              </a:lnSpc>
              <a:spcBef>
                <a:spcPts val="1800"/>
              </a:spcBef>
              <a:spcAft>
                <a:spcPts val="0"/>
              </a:spcAft>
              <a:buClr>
                <a:schemeClr val="dk1"/>
              </a:buClr>
              <a:buSzPts val="1100"/>
              <a:buFont typeface="Arial"/>
              <a:buNone/>
            </a:pPr>
            <a:r>
              <a:rPr lang="en" sz="1600">
                <a:solidFill>
                  <a:schemeClr val="dk1"/>
                </a:solidFill>
                <a:highlight>
                  <a:schemeClr val="lt1"/>
                </a:highlight>
              </a:rPr>
              <a:t>National School Climate Council. (2007). </a:t>
            </a:r>
            <a:r>
              <a:rPr i="1" lang="en" sz="1600">
                <a:solidFill>
                  <a:schemeClr val="dk1"/>
                </a:solidFill>
                <a:highlight>
                  <a:schemeClr val="lt1"/>
                </a:highlight>
              </a:rPr>
              <a:t>National school climate standards: Benchmarks to promote effective teaching, learning, and comprehensive school improvement. </a:t>
            </a:r>
            <a:r>
              <a:rPr lang="en" sz="1600">
                <a:solidFill>
                  <a:schemeClr val="dk1"/>
                </a:solidFill>
                <a:highlight>
                  <a:schemeClr val="lt1"/>
                </a:highlight>
              </a:rPr>
              <a:t>National School Climate Center. </a:t>
            </a:r>
            <a:r>
              <a:rPr lang="en" sz="1600" u="sng">
                <a:solidFill>
                  <a:schemeClr val="accent5"/>
                </a:solidFill>
                <a:highlight>
                  <a:schemeClr val="lt1"/>
                </a:highlight>
                <a:hlinkClick r:id="rId3">
                  <a:extLst>
                    <a:ext uri="{A12FA001-AC4F-418D-AE19-62706E023703}">
                      <ahyp:hlinkClr val="tx"/>
                    </a:ext>
                  </a:extLst>
                </a:hlinkClick>
              </a:rPr>
              <a:t>https://www.schoolclimate.org/themes/schoolclimate/assets/pdf/policy/school-climate-standards.pdf</a:t>
            </a:r>
            <a:endParaRPr sz="1600">
              <a:solidFill>
                <a:schemeClr val="accent5"/>
              </a:solidFill>
              <a:highlight>
                <a:schemeClr val="lt1"/>
              </a:highlight>
            </a:endParaRPr>
          </a:p>
          <a:p>
            <a:pPr indent="-457200" lvl="0" marL="457200" rtl="0" algn="l">
              <a:spcBef>
                <a:spcPts val="2300"/>
              </a:spcBef>
              <a:spcAft>
                <a:spcPts val="0"/>
              </a:spcAft>
              <a:buNone/>
            </a:pPr>
            <a:r>
              <a:rPr lang="en" sz="1600">
                <a:solidFill>
                  <a:schemeClr val="dk1"/>
                </a:solidFill>
                <a:highlight>
                  <a:srgbClr val="FFFFFF"/>
                </a:highlight>
              </a:rPr>
              <a:t>Niehaus, K., Rudasill, K. M., &amp; Rakes, C. R. (2012). A longitudinal study of school connectedness and academic outcomes across sixth grade" </a:t>
            </a:r>
            <a:r>
              <a:rPr i="1" lang="en" sz="1600">
                <a:solidFill>
                  <a:schemeClr val="dk1"/>
                </a:solidFill>
                <a:highlight>
                  <a:srgbClr val="FFFFFF"/>
                </a:highlight>
              </a:rPr>
              <a:t>Journal of School Psychology</a:t>
            </a:r>
            <a:r>
              <a:rPr lang="en" sz="1600">
                <a:solidFill>
                  <a:schemeClr val="dk1"/>
                </a:solidFill>
                <a:highlight>
                  <a:srgbClr val="FFFFFF"/>
                </a:highlight>
              </a:rPr>
              <a:t> 50, 443–460. </a:t>
            </a:r>
            <a:r>
              <a:rPr lang="en" sz="1600" u="sng">
                <a:solidFill>
                  <a:schemeClr val="accent5"/>
                </a:solidFill>
                <a:highlight>
                  <a:srgbClr val="FFFFFF"/>
                </a:highlight>
                <a:hlinkClick r:id="rId4">
                  <a:extLst>
                    <a:ext uri="{A12FA001-AC4F-418D-AE19-62706E023703}">
                      <ahyp:hlinkClr val="tx"/>
                    </a:ext>
                  </a:extLst>
                </a:hlinkClick>
              </a:rPr>
              <a:t>https://digitalcommons.unl.edu/edpsychpapers/158</a:t>
            </a:r>
            <a:endParaRPr sz="1600">
              <a:solidFill>
                <a:schemeClr val="accent5"/>
              </a:solidFill>
              <a:highlight>
                <a:srgbClr val="FFFFFF"/>
              </a:highlight>
            </a:endParaRPr>
          </a:p>
          <a:p>
            <a:pPr indent="-457200" lvl="0" marL="457200" rtl="0" algn="l">
              <a:spcBef>
                <a:spcPts val="0"/>
              </a:spcBef>
              <a:spcAft>
                <a:spcPts val="0"/>
              </a:spcAft>
              <a:buNone/>
            </a:pPr>
            <a:r>
              <a:t/>
            </a:r>
            <a:endParaRPr sz="1600">
              <a:solidFill>
                <a:schemeClr val="dk1"/>
              </a:solidFill>
              <a:highlight>
                <a:srgbClr val="FFFFFF"/>
              </a:highlight>
            </a:endParaRPr>
          </a:p>
          <a:p>
            <a:pPr indent="-457200" lvl="0" marL="457200" rtl="0" algn="l">
              <a:spcBef>
                <a:spcPts val="0"/>
              </a:spcBef>
              <a:spcAft>
                <a:spcPts val="0"/>
              </a:spcAft>
              <a:buNone/>
            </a:pPr>
            <a:r>
              <a:rPr lang="en" sz="1600">
                <a:solidFill>
                  <a:schemeClr val="dk1"/>
                </a:solidFill>
                <a:highlight>
                  <a:srgbClr val="FFFFFF"/>
                </a:highlight>
              </a:rPr>
              <a:t>PBS Learning Media. (2017). </a:t>
            </a:r>
            <a:r>
              <a:rPr i="1" lang="en" sz="1600">
                <a:solidFill>
                  <a:schemeClr val="dk1"/>
                </a:solidFill>
                <a:highlight>
                  <a:srgbClr val="FFFFFF"/>
                </a:highlight>
              </a:rPr>
              <a:t>Iceberg concept of culture images and PDFs.  </a:t>
            </a:r>
            <a:r>
              <a:rPr lang="en" sz="1600">
                <a:solidFill>
                  <a:schemeClr val="dk1"/>
                </a:solidFill>
                <a:highlight>
                  <a:srgbClr val="FFFFFF"/>
                </a:highlight>
              </a:rPr>
              <a:t>New York PBS Learning Media. </a:t>
            </a:r>
            <a:r>
              <a:rPr lang="en" sz="1600" u="sng">
                <a:solidFill>
                  <a:schemeClr val="accent5"/>
                </a:solidFill>
                <a:highlight>
                  <a:srgbClr val="FFFFFF"/>
                </a:highlight>
                <a:hlinkClick r:id="rId5">
                  <a:extLst>
                    <a:ext uri="{A12FA001-AC4F-418D-AE19-62706E023703}">
                      <ahyp:hlinkClr val="tx"/>
                    </a:ext>
                  </a:extLst>
                </a:hlinkClick>
              </a:rPr>
              <a:t>https://ny.pbslearningmedia.org/resource/a353a4ba-cd56-4999-97dd-0e40e11a7211/iceberg-concept-of-culture-images-and-pdfs/</a:t>
            </a:r>
            <a:r>
              <a:rPr lang="en" sz="1600">
                <a:solidFill>
                  <a:schemeClr val="accent5"/>
                </a:solidFill>
                <a:highlight>
                  <a:srgbClr val="FFFFFF"/>
                </a:highlight>
              </a:rPr>
              <a:t> </a:t>
            </a:r>
            <a:endParaRPr sz="1600">
              <a:solidFill>
                <a:schemeClr val="accent5"/>
              </a:solidFill>
              <a:highlight>
                <a:srgbClr val="FFFFFF"/>
              </a:highlight>
            </a:endParaRPr>
          </a:p>
          <a:p>
            <a:pPr indent="-457200" lvl="0" marL="457200" rtl="0" algn="l">
              <a:spcBef>
                <a:spcPts val="0"/>
              </a:spcBef>
              <a:spcAft>
                <a:spcPts val="0"/>
              </a:spcAft>
              <a:buNone/>
            </a:pPr>
            <a:r>
              <a:t/>
            </a:r>
            <a:endParaRPr sz="1600">
              <a:solidFill>
                <a:schemeClr val="dk1"/>
              </a:solidFill>
              <a:highlight>
                <a:srgbClr val="FFFFFF"/>
              </a:highlight>
            </a:endParaRPr>
          </a:p>
          <a:p>
            <a:pPr indent="-457200" lvl="0" marL="457200" rtl="0" algn="l">
              <a:spcBef>
                <a:spcPts val="0"/>
              </a:spcBef>
              <a:spcAft>
                <a:spcPts val="0"/>
              </a:spcAft>
              <a:buNone/>
            </a:pPr>
            <a:r>
              <a:rPr lang="en" sz="1600">
                <a:solidFill>
                  <a:schemeClr val="dk1"/>
                </a:solidFill>
                <a:highlight>
                  <a:srgbClr val="FFFFFF"/>
                </a:highlight>
              </a:rPr>
              <a:t>Ratliff, K., Bar-Anan,Y., Lai, C., Smith, C.T., Nosek, B., &amp; Greenwalk, T. (2011). Take a Test. </a:t>
            </a:r>
            <a:r>
              <a:rPr i="1" lang="en" sz="1600">
                <a:solidFill>
                  <a:schemeClr val="dk1"/>
                </a:solidFill>
                <a:highlight>
                  <a:srgbClr val="FFFFFF"/>
                </a:highlight>
              </a:rPr>
              <a:t>Project Implicit. </a:t>
            </a:r>
            <a:r>
              <a:rPr lang="en" sz="1600" u="sng">
                <a:solidFill>
                  <a:schemeClr val="accent5"/>
                </a:solidFill>
                <a:highlight>
                  <a:srgbClr val="FFFFFF"/>
                </a:highlight>
                <a:hlinkClick r:id="rId6">
                  <a:extLst>
                    <a:ext uri="{A12FA001-AC4F-418D-AE19-62706E023703}">
                      <ahyp:hlinkClr val="tx"/>
                    </a:ext>
                  </a:extLst>
                </a:hlinkClick>
              </a:rPr>
              <a:t>https://implicit.harvard.edu/implicit/takeatest.html</a:t>
            </a:r>
            <a:r>
              <a:rPr lang="en" sz="1600">
                <a:solidFill>
                  <a:schemeClr val="accent5"/>
                </a:solidFill>
                <a:highlight>
                  <a:srgbClr val="FFFFFF"/>
                </a:highlight>
              </a:rPr>
              <a:t> </a:t>
            </a:r>
            <a:endParaRPr sz="1600">
              <a:solidFill>
                <a:schemeClr val="accent5"/>
              </a:solidFill>
              <a:highlight>
                <a:srgbClr val="FFFFFF"/>
              </a:highlight>
            </a:endParaRPr>
          </a:p>
          <a:p>
            <a:pPr indent="-457200" lvl="0" marL="45720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t/>
            </a:r>
            <a:endParaRPr sz="1600">
              <a:solidFill>
                <a:srgbClr val="3C3C3C"/>
              </a:solidFill>
            </a:endParaRPr>
          </a:p>
          <a:p>
            <a:pPr indent="-457200" lvl="0" marL="45720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t/>
            </a:r>
            <a:endParaRPr/>
          </a:p>
          <a:p>
            <a:pPr indent="0" lvl="0" marL="0" rtl="0" algn="l">
              <a:spcBef>
                <a:spcPts val="2100"/>
              </a:spcBef>
              <a:spcAft>
                <a:spcPts val="0"/>
              </a:spcAft>
              <a:buNone/>
            </a:pPr>
            <a:r>
              <a:t/>
            </a:r>
            <a:endParaRPr/>
          </a:p>
          <a:p>
            <a:pPr indent="0" lvl="0" marL="0" rtl="0" algn="l">
              <a:spcBef>
                <a:spcPts val="2100"/>
              </a:spcBef>
              <a:spcAft>
                <a:spcPts val="0"/>
              </a:spcAft>
              <a:buNone/>
            </a:pPr>
            <a:r>
              <a:t/>
            </a:r>
            <a:endParaRPr/>
          </a:p>
          <a:p>
            <a:pPr indent="0" lvl="0" marL="0" rtl="0" algn="l">
              <a:spcBef>
                <a:spcPts val="2100"/>
              </a:spcBef>
              <a:spcAft>
                <a:spcPts val="2100"/>
              </a:spcAft>
              <a:buNone/>
            </a:pPr>
            <a:r>
              <a:rPr lang="en"/>
              <a:t> </a:t>
            </a:r>
            <a:endParaRPr/>
          </a:p>
        </p:txBody>
      </p:sp>
      <p:sp>
        <p:nvSpPr>
          <p:cNvPr id="932" name="Google Shape;932;p68">
            <a:hlinkClick action="ppaction://hlinksldjump" r:id="rId7"/>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933" name="Google Shape;933;p68">
            <a:hlinkClick action="ppaction://hlinksldjump" r:id="rId8"/>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934" name="Google Shape;934;p68">
            <a:hlinkClick action="ppaction://hlinksldjump" r:id="rId9"/>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935" name="Google Shape;935;p68">
            <a:hlinkClick action="ppaction://hlinksldjump" r:id="rId10"/>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936" name="Google Shape;936;p68">
            <a:hlinkClick action="ppaction://hlinksldjump" r:id="rId11"/>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937" name="Google Shape;937;p68">
            <a:hlinkClick action="ppaction://hlinksldjump" r:id="rId12"/>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REPRSENTATION</a:t>
            </a:r>
            <a:endParaRPr b="1" sz="900">
              <a:solidFill>
                <a:schemeClr val="lt1"/>
              </a:solidFill>
              <a:latin typeface="Roboto Condensed"/>
              <a:ea typeface="Roboto Condensed"/>
              <a:cs typeface="Roboto Condensed"/>
              <a:sym typeface="Roboto Condensed"/>
            </a:endParaRPr>
          </a:p>
        </p:txBody>
      </p:sp>
      <p:sp>
        <p:nvSpPr>
          <p:cNvPr id="938" name="Google Shape;938;p68">
            <a:hlinkClick action="ppaction://hlinksldjump" r:id="rId13"/>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939" name="Google Shape;939;p68">
            <a:hlinkClick action="ppaction://hlinksldjump" r:id="rId14"/>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24">
            <a:hlinkClick action="ppaction://hlinkshowjump?jump=nextslide"/>
          </p:cNvPr>
          <p:cNvSpPr txBox="1"/>
          <p:nvPr>
            <p:ph type="title"/>
          </p:nvPr>
        </p:nvSpPr>
        <p:spPr>
          <a:xfrm>
            <a:off x="604700" y="5744075"/>
            <a:ext cx="5722500" cy="26379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DEFINITIONS</a:t>
            </a:r>
            <a:endParaRPr/>
          </a:p>
        </p:txBody>
      </p:sp>
      <p:sp>
        <p:nvSpPr>
          <p:cNvPr id="311" name="Google Shape;311;p24">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312" name="Google Shape;312;p24">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MAT</a:t>
            </a:r>
            <a:endParaRPr b="1" sz="1200">
              <a:solidFill>
                <a:schemeClr val="lt1"/>
              </a:solidFill>
              <a:latin typeface="Roboto Condensed"/>
              <a:ea typeface="Roboto Condensed"/>
              <a:cs typeface="Roboto Condensed"/>
              <a:sym typeface="Roboto Condensed"/>
            </a:endParaRPr>
          </a:p>
          <a:p>
            <a:pPr indent="0" lvl="0" marL="0" rtl="0" algn="ctr">
              <a:spcBef>
                <a:spcPts val="0"/>
              </a:spcBef>
              <a:spcAft>
                <a:spcPts val="0"/>
              </a:spcAft>
              <a:buNone/>
            </a:pPr>
            <a:r>
              <a:t/>
            </a:r>
            <a:endParaRPr b="1" sz="1200">
              <a:solidFill>
                <a:schemeClr val="lt1"/>
              </a:solidFill>
              <a:latin typeface="Roboto Condensed"/>
              <a:ea typeface="Roboto Condensed"/>
              <a:cs typeface="Roboto Condensed"/>
              <a:sym typeface="Roboto Condensed"/>
            </a:endParaRPr>
          </a:p>
          <a:p>
            <a:pPr indent="0" lvl="0" marL="0" rtl="0" algn="ctr">
              <a:spcBef>
                <a:spcPts val="0"/>
              </a:spcBef>
              <a:spcAft>
                <a:spcPts val="0"/>
              </a:spcAft>
              <a:buNone/>
            </a:pPr>
            <a:r>
              <a:t/>
            </a:r>
            <a:endParaRPr b="1" sz="1200">
              <a:solidFill>
                <a:schemeClr val="lt1"/>
              </a:solidFill>
              <a:latin typeface="Roboto Condensed"/>
              <a:ea typeface="Roboto Condensed"/>
              <a:cs typeface="Roboto Condensed"/>
              <a:sym typeface="Roboto Condensed"/>
            </a:endParaRPr>
          </a:p>
          <a:p>
            <a:pPr indent="0" lvl="0" marL="0" rtl="0" algn="ctr">
              <a:spcBef>
                <a:spcPts val="0"/>
              </a:spcBef>
              <a:spcAft>
                <a:spcPts val="0"/>
              </a:spcAft>
              <a:buNone/>
            </a:pPr>
            <a:r>
              <a:t/>
            </a:r>
            <a:endParaRPr b="1" sz="1200">
              <a:solidFill>
                <a:schemeClr val="lt1"/>
              </a:solidFill>
              <a:latin typeface="Roboto Condensed"/>
              <a:ea typeface="Roboto Condensed"/>
              <a:cs typeface="Roboto Condensed"/>
              <a:sym typeface="Roboto Condensed"/>
            </a:endParaRPr>
          </a:p>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a:p>
            <a:pPr indent="0" lvl="0" marL="0" rtl="0" algn="ctr">
              <a:spcBef>
                <a:spcPts val="0"/>
              </a:spcBef>
              <a:spcAft>
                <a:spcPts val="0"/>
              </a:spcAft>
              <a:buNone/>
            </a:pPr>
            <a:r>
              <a:t/>
            </a:r>
            <a:endParaRPr b="1" sz="1200">
              <a:solidFill>
                <a:schemeClr val="lt1"/>
              </a:solidFill>
              <a:latin typeface="Roboto Condensed"/>
              <a:ea typeface="Roboto Condensed"/>
              <a:cs typeface="Roboto Condensed"/>
              <a:sym typeface="Roboto Condensed"/>
            </a:endParaRPr>
          </a:p>
          <a:p>
            <a:pPr indent="0" lvl="0" marL="0" rtl="0" algn="ctr">
              <a:spcBef>
                <a:spcPts val="0"/>
              </a:spcBef>
              <a:spcAft>
                <a:spcPts val="0"/>
              </a:spcAft>
              <a:buNone/>
            </a:pPr>
            <a:r>
              <a:t/>
            </a:r>
            <a:endParaRPr b="1" sz="1200">
              <a:solidFill>
                <a:schemeClr val="lt1"/>
              </a:solidFill>
              <a:latin typeface="Roboto Condensed"/>
              <a:ea typeface="Roboto Condensed"/>
              <a:cs typeface="Roboto Condensed"/>
              <a:sym typeface="Roboto Condensed"/>
            </a:endParaRPr>
          </a:p>
          <a:p>
            <a:pPr indent="0" lvl="0" marL="0" rtl="0" algn="ctr">
              <a:spcBef>
                <a:spcPts val="0"/>
              </a:spcBef>
              <a:spcAft>
                <a:spcPts val="0"/>
              </a:spcAft>
              <a:buNone/>
            </a:pPr>
            <a:r>
              <a:t/>
            </a:r>
            <a:endParaRPr b="1" sz="1200">
              <a:solidFill>
                <a:schemeClr val="lt1"/>
              </a:solidFill>
              <a:latin typeface="Roboto Condensed"/>
              <a:ea typeface="Roboto Condensed"/>
              <a:cs typeface="Roboto Condensed"/>
              <a:sym typeface="Roboto Condensed"/>
            </a:endParaRPr>
          </a:p>
          <a:p>
            <a:pPr indent="0" lvl="0" marL="0" rtl="0" algn="ctr">
              <a:spcBef>
                <a:spcPts val="0"/>
              </a:spcBef>
              <a:spcAft>
                <a:spcPts val="0"/>
              </a:spcAft>
              <a:buNone/>
            </a:pPr>
            <a:r>
              <a:t/>
            </a:r>
            <a:endParaRPr b="1" sz="1200">
              <a:solidFill>
                <a:schemeClr val="lt1"/>
              </a:solidFill>
              <a:latin typeface="Roboto Condensed"/>
              <a:ea typeface="Roboto Condensed"/>
              <a:cs typeface="Roboto Condensed"/>
              <a:sym typeface="Roboto Condensed"/>
            </a:endParaRPr>
          </a:p>
        </p:txBody>
      </p:sp>
      <p:sp>
        <p:nvSpPr>
          <p:cNvPr id="313" name="Google Shape;313;p24">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a:t>
            </a:r>
            <a:r>
              <a:rPr b="1" lang="en" sz="1000">
                <a:solidFill>
                  <a:schemeClr val="lt1"/>
                </a:solidFill>
                <a:latin typeface="Roboto Condensed"/>
                <a:ea typeface="Roboto Condensed"/>
                <a:cs typeface="Roboto Condensed"/>
                <a:sym typeface="Roboto Condensed"/>
              </a:rPr>
              <a:t> BIAS</a:t>
            </a:r>
            <a:endParaRPr b="1" sz="1000">
              <a:solidFill>
                <a:schemeClr val="lt1"/>
              </a:solidFill>
              <a:latin typeface="Roboto Condensed"/>
              <a:ea typeface="Roboto Condensed"/>
              <a:cs typeface="Roboto Condensed"/>
              <a:sym typeface="Roboto Condensed"/>
            </a:endParaRPr>
          </a:p>
        </p:txBody>
      </p:sp>
      <p:sp>
        <p:nvSpPr>
          <p:cNvPr id="314" name="Google Shape;314;p24">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a:t>
            </a:r>
            <a:r>
              <a:rPr b="1" lang="en" sz="1200">
                <a:solidFill>
                  <a:schemeClr val="lt1"/>
                </a:solidFill>
                <a:latin typeface="Roboto Condensed"/>
                <a:ea typeface="Roboto Condensed"/>
                <a:cs typeface="Roboto Condensed"/>
                <a:sym typeface="Roboto Condensed"/>
              </a:rPr>
              <a:t>Y</a:t>
            </a:r>
            <a:endParaRPr b="1" sz="1200">
              <a:solidFill>
                <a:schemeClr val="lt1"/>
              </a:solidFill>
              <a:latin typeface="Roboto Condensed"/>
              <a:ea typeface="Roboto Condensed"/>
              <a:cs typeface="Roboto Condensed"/>
              <a:sym typeface="Roboto Condensed"/>
            </a:endParaRPr>
          </a:p>
        </p:txBody>
      </p:sp>
      <p:sp>
        <p:nvSpPr>
          <p:cNvPr id="315" name="Google Shape;315;p24">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316" name="Google Shape;316;p24">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317" name="Google Shape;317;p24">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RELATIONSHIPS</a:t>
            </a:r>
            <a:endParaRPr b="1" sz="900">
              <a:solidFill>
                <a:schemeClr val="lt1"/>
              </a:solidFill>
              <a:latin typeface="Roboto Condensed"/>
              <a:ea typeface="Roboto Condensed"/>
              <a:cs typeface="Roboto Condensed"/>
              <a:sym typeface="Roboto Condensed"/>
            </a:endParaRPr>
          </a:p>
        </p:txBody>
      </p:sp>
      <p:sp>
        <p:nvSpPr>
          <p:cNvPr id="318" name="Google Shape;318;p24">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id="944" name="Google Shape;944;p69"/>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Works Cited</a:t>
            </a:r>
            <a:endParaRPr/>
          </a:p>
        </p:txBody>
      </p:sp>
      <p:sp>
        <p:nvSpPr>
          <p:cNvPr id="945" name="Google Shape;945;p69"/>
          <p:cNvSpPr txBox="1"/>
          <p:nvPr>
            <p:ph idx="1" type="body"/>
          </p:nvPr>
        </p:nvSpPr>
        <p:spPr>
          <a:xfrm>
            <a:off x="611375" y="1547025"/>
            <a:ext cx="5715900" cy="7026300"/>
          </a:xfrm>
          <a:prstGeom prst="rect">
            <a:avLst/>
          </a:prstGeom>
        </p:spPr>
        <p:txBody>
          <a:bodyPr anchorCtr="0" anchor="t" bIns="121875" lIns="121875" spcFirstLastPara="1" rIns="121875" wrap="square" tIns="121875">
            <a:noAutofit/>
          </a:bodyPr>
          <a:lstStyle/>
          <a:p>
            <a:pPr indent="-457200" lvl="0" marL="457200" rtl="0" algn="l">
              <a:lnSpc>
                <a:spcPct val="110000"/>
              </a:lnSpc>
              <a:spcBef>
                <a:spcPts val="1800"/>
              </a:spcBef>
              <a:spcAft>
                <a:spcPts val="0"/>
              </a:spcAft>
              <a:buClr>
                <a:schemeClr val="dk1"/>
              </a:buClr>
              <a:buSzPts val="1100"/>
              <a:buFont typeface="Arial"/>
              <a:buNone/>
            </a:pPr>
            <a:r>
              <a:rPr lang="en" sz="1600">
                <a:solidFill>
                  <a:schemeClr val="dk1"/>
                </a:solidFill>
                <a:highlight>
                  <a:schemeClr val="lt1"/>
                </a:highlight>
              </a:rPr>
              <a:t>Renault, E. (2020). Critical theory, social critique and knowledge. </a:t>
            </a:r>
            <a:r>
              <a:rPr i="1" lang="en" sz="1600">
                <a:solidFill>
                  <a:schemeClr val="dk1"/>
                </a:solidFill>
                <a:highlight>
                  <a:schemeClr val="lt1"/>
                </a:highlight>
              </a:rPr>
              <a:t>Critical Horizons</a:t>
            </a:r>
            <a:r>
              <a:rPr lang="en" sz="1600">
                <a:solidFill>
                  <a:schemeClr val="dk1"/>
                </a:solidFill>
                <a:highlight>
                  <a:schemeClr val="lt1"/>
                </a:highlight>
              </a:rPr>
              <a:t>, </a:t>
            </a:r>
            <a:r>
              <a:rPr i="1" lang="en" sz="1600">
                <a:solidFill>
                  <a:schemeClr val="dk1"/>
                </a:solidFill>
                <a:highlight>
                  <a:schemeClr val="lt1"/>
                </a:highlight>
              </a:rPr>
              <a:t>21</a:t>
            </a:r>
            <a:r>
              <a:rPr lang="en" sz="1600">
                <a:solidFill>
                  <a:schemeClr val="dk1"/>
                </a:solidFill>
                <a:highlight>
                  <a:schemeClr val="lt1"/>
                </a:highlight>
              </a:rPr>
              <a:t>(3), 189–204. </a:t>
            </a:r>
            <a:r>
              <a:rPr lang="en" sz="1600" u="sng">
                <a:solidFill>
                  <a:schemeClr val="accent5"/>
                </a:solidFill>
                <a:highlight>
                  <a:schemeClr val="lt1"/>
                </a:highlight>
                <a:hlinkClick r:id="rId3">
                  <a:extLst>
                    <a:ext uri="{A12FA001-AC4F-418D-AE19-62706E023703}">
                      <ahyp:hlinkClr val="tx"/>
                    </a:ext>
                  </a:extLst>
                </a:hlinkClick>
              </a:rPr>
              <a:t>https://libproxy.mcla.edu:2662/10.1080/14409917.2020.1790750</a:t>
            </a:r>
            <a:endParaRPr sz="1600">
              <a:solidFill>
                <a:schemeClr val="accent5"/>
              </a:solidFill>
            </a:endParaRPr>
          </a:p>
          <a:p>
            <a:pPr indent="-457200" lvl="0" marL="457200" rtl="0" algn="l">
              <a:spcBef>
                <a:spcPts val="2300"/>
              </a:spcBef>
              <a:spcAft>
                <a:spcPts val="0"/>
              </a:spcAft>
              <a:buClr>
                <a:schemeClr val="dk1"/>
              </a:buClr>
              <a:buSzPts val="1100"/>
              <a:buFont typeface="Arial"/>
              <a:buNone/>
            </a:pPr>
            <a:r>
              <a:rPr lang="en" sz="1600">
                <a:solidFill>
                  <a:schemeClr val="dk1"/>
                </a:solidFill>
                <a:highlight>
                  <a:schemeClr val="lt1"/>
                </a:highlight>
              </a:rPr>
              <a:t>Schneider, S.H., &amp; Duran, L. (2010). School climate in middle schools: A cultural perspective. </a:t>
            </a:r>
            <a:r>
              <a:rPr i="1" lang="en" sz="1600">
                <a:solidFill>
                  <a:schemeClr val="dk1"/>
                </a:solidFill>
                <a:highlight>
                  <a:schemeClr val="lt1"/>
                </a:highlight>
              </a:rPr>
              <a:t>Journal of Research in Character Education, </a:t>
            </a:r>
            <a:r>
              <a:rPr lang="en" sz="1600">
                <a:solidFill>
                  <a:schemeClr val="dk1"/>
                </a:solidFill>
                <a:highlight>
                  <a:schemeClr val="lt1"/>
                </a:highlight>
              </a:rPr>
              <a:t>8(2), 25-37</a:t>
            </a:r>
            <a:endParaRPr sz="1600">
              <a:solidFill>
                <a:schemeClr val="dk1"/>
              </a:solidFill>
              <a:highlight>
                <a:schemeClr val="lt1"/>
              </a:highlight>
            </a:endParaRPr>
          </a:p>
          <a:p>
            <a:pPr indent="-457200" lvl="0" marL="457200" rtl="0" algn="l">
              <a:spcBef>
                <a:spcPts val="0"/>
              </a:spcBef>
              <a:spcAft>
                <a:spcPts val="0"/>
              </a:spcAft>
              <a:buClr>
                <a:schemeClr val="dk1"/>
              </a:buClr>
              <a:buSzPts val="1100"/>
              <a:buFont typeface="Arial"/>
              <a:buNone/>
            </a:pPr>
            <a:r>
              <a:t/>
            </a:r>
            <a:endParaRPr sz="1600">
              <a:solidFill>
                <a:schemeClr val="dk1"/>
              </a:solidFill>
              <a:highlight>
                <a:schemeClr val="lt1"/>
              </a:highlight>
            </a:endParaRPr>
          </a:p>
          <a:p>
            <a:pPr indent="-457200" lvl="0" marL="457200" rtl="0" algn="l">
              <a:spcBef>
                <a:spcPts val="0"/>
              </a:spcBef>
              <a:spcAft>
                <a:spcPts val="0"/>
              </a:spcAft>
              <a:buClr>
                <a:schemeClr val="dk1"/>
              </a:buClr>
              <a:buSzPts val="1100"/>
              <a:buFont typeface="Arial"/>
              <a:buNone/>
            </a:pPr>
            <a:r>
              <a:rPr lang="en" sz="1600">
                <a:solidFill>
                  <a:schemeClr val="dk1"/>
                </a:solidFill>
                <a:highlight>
                  <a:schemeClr val="lt1"/>
                </a:highlight>
              </a:rPr>
              <a:t>School Reform Initiative. (2017, June 19). </a:t>
            </a:r>
            <a:r>
              <a:rPr i="1" lang="en" sz="1600">
                <a:solidFill>
                  <a:schemeClr val="dk1"/>
                </a:solidFill>
                <a:highlight>
                  <a:schemeClr val="lt1"/>
                </a:highlight>
              </a:rPr>
              <a:t>What’s in a name. </a:t>
            </a:r>
            <a:r>
              <a:rPr lang="en" sz="1600">
                <a:solidFill>
                  <a:schemeClr val="dk1"/>
                </a:solidFill>
                <a:highlight>
                  <a:schemeClr val="lt1"/>
                </a:highlight>
              </a:rPr>
              <a:t>School Reform Initiative. </a:t>
            </a:r>
            <a:r>
              <a:rPr lang="en" sz="1600" u="sng">
                <a:solidFill>
                  <a:schemeClr val="accent5"/>
                </a:solidFill>
                <a:highlight>
                  <a:schemeClr val="lt1"/>
                </a:highlight>
                <a:hlinkClick r:id="rId4">
                  <a:extLst>
                    <a:ext uri="{A12FA001-AC4F-418D-AE19-62706E023703}">
                      <ahyp:hlinkClr val="tx"/>
                    </a:ext>
                  </a:extLst>
                </a:hlinkClick>
              </a:rPr>
              <a:t>https://www.schoolreforminitiative.org/download/whats-in-a-name/</a:t>
            </a:r>
            <a:r>
              <a:rPr lang="en" sz="1600">
                <a:solidFill>
                  <a:schemeClr val="accent5"/>
                </a:solidFill>
                <a:highlight>
                  <a:schemeClr val="lt1"/>
                </a:highlight>
              </a:rPr>
              <a:t> </a:t>
            </a:r>
            <a:endParaRPr sz="1600">
              <a:solidFill>
                <a:schemeClr val="accent5"/>
              </a:solidFill>
              <a:highlight>
                <a:schemeClr val="lt1"/>
              </a:highlight>
            </a:endParaRPr>
          </a:p>
          <a:p>
            <a:pPr indent="-457200" lvl="0" marL="457200" rtl="0" algn="l">
              <a:spcBef>
                <a:spcPts val="0"/>
              </a:spcBef>
              <a:spcAft>
                <a:spcPts val="0"/>
              </a:spcAft>
              <a:buClr>
                <a:schemeClr val="dk1"/>
              </a:buClr>
              <a:buSzPts val="1100"/>
              <a:buFont typeface="Arial"/>
              <a:buNone/>
            </a:pPr>
            <a:r>
              <a:t/>
            </a:r>
            <a:endParaRPr sz="1600">
              <a:solidFill>
                <a:schemeClr val="dk1"/>
              </a:solidFill>
              <a:highlight>
                <a:schemeClr val="lt1"/>
              </a:highlight>
            </a:endParaRPr>
          </a:p>
          <a:p>
            <a:pPr indent="-457200" lvl="0" marL="457200" rtl="0" algn="l">
              <a:spcBef>
                <a:spcPts val="0"/>
              </a:spcBef>
              <a:spcAft>
                <a:spcPts val="0"/>
              </a:spcAft>
              <a:buClr>
                <a:schemeClr val="dk1"/>
              </a:buClr>
              <a:buSzPts val="1100"/>
              <a:buFont typeface="Arial"/>
              <a:buNone/>
            </a:pPr>
            <a:r>
              <a:rPr lang="en" sz="1600">
                <a:solidFill>
                  <a:schemeClr val="dk1"/>
                </a:solidFill>
                <a:highlight>
                  <a:schemeClr val="lt1"/>
                </a:highlight>
              </a:rPr>
              <a:t>Taie, S., and Goldring, R. (2020). Characteristics of Public and Private Elementary and Secondary School Teachers in the United States: Results From the 2017–18 National Teacher and Principal Survey First Look (NCES 2020- 142). U.S. Department of Education. Washington, DC: National Center for Education Statistics. </a:t>
            </a:r>
            <a:r>
              <a:rPr lang="en" sz="1600" u="sng">
                <a:solidFill>
                  <a:schemeClr val="accent5"/>
                </a:solidFill>
                <a:highlight>
                  <a:schemeClr val="lt1"/>
                </a:highlight>
                <a:hlinkClick r:id="rId5">
                  <a:extLst>
                    <a:ext uri="{A12FA001-AC4F-418D-AE19-62706E023703}">
                      <ahyp:hlinkClr val="tx"/>
                    </a:ext>
                  </a:extLst>
                </a:hlinkClick>
              </a:rPr>
              <a:t>https://nces.ed.gov/pubsearch/pubsinfo.asp?pubid=2020142</a:t>
            </a:r>
            <a:r>
              <a:rPr lang="en" sz="1600">
                <a:solidFill>
                  <a:schemeClr val="dk1"/>
                </a:solidFill>
                <a:highlight>
                  <a:schemeClr val="lt1"/>
                </a:highlight>
              </a:rPr>
              <a:t> </a:t>
            </a:r>
            <a:endParaRPr sz="1600">
              <a:solidFill>
                <a:schemeClr val="dk1"/>
              </a:solidFill>
              <a:highlight>
                <a:schemeClr val="lt1"/>
              </a:highlight>
            </a:endParaRPr>
          </a:p>
          <a:p>
            <a:pPr indent="-457200" lvl="0" marL="457200" rtl="0" algn="l">
              <a:spcBef>
                <a:spcPts val="0"/>
              </a:spcBef>
              <a:spcAft>
                <a:spcPts val="0"/>
              </a:spcAft>
              <a:buNone/>
            </a:pPr>
            <a:r>
              <a:t/>
            </a:r>
            <a:endParaRPr sz="1600">
              <a:solidFill>
                <a:schemeClr val="dk1"/>
              </a:solidFill>
            </a:endParaRPr>
          </a:p>
          <a:p>
            <a:pPr indent="-457200" lvl="0" marL="457200" rtl="0" algn="l">
              <a:spcBef>
                <a:spcPts val="0"/>
              </a:spcBef>
              <a:spcAft>
                <a:spcPts val="0"/>
              </a:spcAft>
              <a:buClr>
                <a:schemeClr val="dk1"/>
              </a:buClr>
              <a:buSzPts val="1100"/>
              <a:buFont typeface="Arial"/>
              <a:buNone/>
            </a:pPr>
            <a:r>
              <a:rPr lang="en" sz="1600">
                <a:solidFill>
                  <a:schemeClr val="dk1"/>
                </a:solidFill>
              </a:rPr>
              <a:t>Tatum, B.D. (2017). </a:t>
            </a:r>
            <a:r>
              <a:rPr i="1" lang="en" sz="1600">
                <a:solidFill>
                  <a:schemeClr val="dk1"/>
                </a:solidFill>
              </a:rPr>
              <a:t>Why are all the black kids sitting together in the cafeteria?  </a:t>
            </a:r>
            <a:r>
              <a:rPr lang="en" sz="1600">
                <a:solidFill>
                  <a:schemeClr val="dk1"/>
                </a:solidFill>
              </a:rPr>
              <a:t>Basic Books.</a:t>
            </a:r>
            <a:endParaRPr sz="1600">
              <a:solidFill>
                <a:schemeClr val="dk1"/>
              </a:solidFill>
            </a:endParaRPr>
          </a:p>
          <a:p>
            <a:pPr indent="0" lvl="0" marL="0" rtl="0" algn="l">
              <a:spcBef>
                <a:spcPts val="0"/>
              </a:spcBef>
              <a:spcAft>
                <a:spcPts val="0"/>
              </a:spcAft>
              <a:buNone/>
            </a:pPr>
            <a:r>
              <a:t/>
            </a:r>
            <a:endParaRPr sz="1600">
              <a:solidFill>
                <a:srgbClr val="3C3C3C"/>
              </a:solidFill>
            </a:endParaRPr>
          </a:p>
          <a:p>
            <a:pPr indent="-457200" lvl="0" marL="45720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t/>
            </a:r>
            <a:endParaRPr/>
          </a:p>
          <a:p>
            <a:pPr indent="0" lvl="0" marL="0" rtl="0" algn="l">
              <a:spcBef>
                <a:spcPts val="2100"/>
              </a:spcBef>
              <a:spcAft>
                <a:spcPts val="0"/>
              </a:spcAft>
              <a:buNone/>
            </a:pPr>
            <a:r>
              <a:t/>
            </a:r>
            <a:endParaRPr/>
          </a:p>
          <a:p>
            <a:pPr indent="0" lvl="0" marL="0" rtl="0" algn="l">
              <a:spcBef>
                <a:spcPts val="2100"/>
              </a:spcBef>
              <a:spcAft>
                <a:spcPts val="0"/>
              </a:spcAft>
              <a:buNone/>
            </a:pPr>
            <a:r>
              <a:t/>
            </a:r>
            <a:endParaRPr/>
          </a:p>
          <a:p>
            <a:pPr indent="0" lvl="0" marL="0" rtl="0" algn="l">
              <a:spcBef>
                <a:spcPts val="2100"/>
              </a:spcBef>
              <a:spcAft>
                <a:spcPts val="2100"/>
              </a:spcAft>
              <a:buNone/>
            </a:pPr>
            <a:r>
              <a:rPr lang="en"/>
              <a:t> </a:t>
            </a:r>
            <a:endParaRPr/>
          </a:p>
        </p:txBody>
      </p:sp>
      <p:sp>
        <p:nvSpPr>
          <p:cNvPr id="946" name="Google Shape;946;p69">
            <a:hlinkClick action="ppaction://hlinksldjump" r:id="rId6"/>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947" name="Google Shape;947;p69">
            <a:hlinkClick action="ppaction://hlinksldjump" r:id="rId7"/>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948" name="Google Shape;948;p69">
            <a:hlinkClick action="ppaction://hlinksldjump" r:id="rId8"/>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949" name="Google Shape;949;p69">
            <a:hlinkClick action="ppaction://hlinksldjump" r:id="rId9"/>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950" name="Google Shape;950;p69">
            <a:hlinkClick action="ppaction://hlinksldjump" r:id="rId10"/>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951" name="Google Shape;951;p69">
            <a:hlinkClick action="ppaction://hlinksldjump" r:id="rId11"/>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952" name="Google Shape;952;p69">
            <a:hlinkClick action="ppaction://hlinksldjump" r:id="rId12"/>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953" name="Google Shape;953;p69">
            <a:hlinkClick action="ppaction://hlinksldjump" r:id="rId13"/>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p70"/>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Works Cited</a:t>
            </a:r>
            <a:endParaRPr/>
          </a:p>
        </p:txBody>
      </p:sp>
      <p:sp>
        <p:nvSpPr>
          <p:cNvPr id="959" name="Google Shape;959;p70"/>
          <p:cNvSpPr txBox="1"/>
          <p:nvPr>
            <p:ph idx="1" type="body"/>
          </p:nvPr>
        </p:nvSpPr>
        <p:spPr>
          <a:xfrm>
            <a:off x="611375" y="1371600"/>
            <a:ext cx="5715900" cy="7201800"/>
          </a:xfrm>
          <a:prstGeom prst="rect">
            <a:avLst/>
          </a:prstGeom>
        </p:spPr>
        <p:txBody>
          <a:bodyPr anchorCtr="0" anchor="t" bIns="121875" lIns="121875" spcFirstLastPara="1" rIns="121875" wrap="square" tIns="121875">
            <a:noAutofit/>
          </a:bodyPr>
          <a:lstStyle/>
          <a:p>
            <a:pPr indent="-457200" lvl="0" marL="457200" rtl="0" algn="l">
              <a:lnSpc>
                <a:spcPct val="110000"/>
              </a:lnSpc>
              <a:spcBef>
                <a:spcPts val="1800"/>
              </a:spcBef>
              <a:spcAft>
                <a:spcPts val="0"/>
              </a:spcAft>
              <a:buNone/>
            </a:pPr>
            <a:r>
              <a:rPr lang="en" sz="1600">
                <a:solidFill>
                  <a:schemeClr val="dk1"/>
                </a:solidFill>
              </a:rPr>
              <a:t>Teaching Tolerance. (2018a). </a:t>
            </a:r>
            <a:r>
              <a:rPr i="1" lang="en" sz="1600">
                <a:solidFill>
                  <a:schemeClr val="dk1"/>
                </a:solidFill>
              </a:rPr>
              <a:t>School climate: Best practices for serving LGBTQ students: A Teaching Tolerance guide. </a:t>
            </a:r>
            <a:r>
              <a:rPr lang="en" sz="1600">
                <a:solidFill>
                  <a:schemeClr val="dk1"/>
                </a:solidFill>
              </a:rPr>
              <a:t>Learning for Justice. </a:t>
            </a:r>
            <a:r>
              <a:rPr lang="en" sz="1600" u="sng">
                <a:solidFill>
                  <a:schemeClr val="accent5"/>
                </a:solidFill>
                <a:hlinkClick r:id="rId3">
                  <a:extLst>
                    <a:ext uri="{A12FA001-AC4F-418D-AE19-62706E023703}">
                      <ahyp:hlinkClr val="tx"/>
                    </a:ext>
                  </a:extLst>
                </a:hlinkClick>
              </a:rPr>
              <a:t>https://www.tolerance.org/sites/default/files/2018-09/TT-LGBTQ-Best-Practices-Guide.pdf</a:t>
            </a:r>
            <a:r>
              <a:rPr i="1" lang="en" sz="1600">
                <a:solidFill>
                  <a:schemeClr val="accent5"/>
                </a:solidFill>
              </a:rPr>
              <a:t> </a:t>
            </a:r>
            <a:endParaRPr sz="1600">
              <a:solidFill>
                <a:schemeClr val="accent5"/>
              </a:solidFill>
            </a:endParaRPr>
          </a:p>
          <a:p>
            <a:pPr indent="-457200" lvl="0" marL="457200" rtl="0" algn="l">
              <a:spcBef>
                <a:spcPts val="2300"/>
              </a:spcBef>
              <a:spcAft>
                <a:spcPts val="0"/>
              </a:spcAft>
              <a:buNone/>
            </a:pPr>
            <a:r>
              <a:rPr lang="en" sz="1600">
                <a:solidFill>
                  <a:schemeClr val="dk1"/>
                </a:solidFill>
              </a:rPr>
              <a:t>Teaching Tolerance. (2018b). </a:t>
            </a:r>
            <a:r>
              <a:rPr i="1" lang="en" sz="1600">
                <a:solidFill>
                  <a:schemeClr val="dk1"/>
                </a:solidFill>
              </a:rPr>
              <a:t>Critical practices for anti-bias education</a:t>
            </a:r>
            <a:r>
              <a:rPr lang="en" sz="1600">
                <a:solidFill>
                  <a:schemeClr val="dk1"/>
                </a:solidFill>
              </a:rPr>
              <a:t>. Learning for Justice. </a:t>
            </a:r>
            <a:r>
              <a:rPr lang="en" sz="1600" u="sng">
                <a:solidFill>
                  <a:schemeClr val="accent5"/>
                </a:solidFill>
                <a:hlinkClick r:id="rId4">
                  <a:extLst>
                    <a:ext uri="{A12FA001-AC4F-418D-AE19-62706E023703}">
                      <ahyp:hlinkClr val="tx"/>
                    </a:ext>
                  </a:extLst>
                </a:hlinkClick>
              </a:rPr>
              <a:t>https://www.learningforjustice.org/sites/default/files/2019-04/TT-Critical-Practices-for-Anti-bias-Education.pdf</a:t>
            </a:r>
            <a:r>
              <a:rPr lang="en" sz="1600">
                <a:solidFill>
                  <a:schemeClr val="dk1"/>
                </a:solidFill>
              </a:rPr>
              <a:t> </a:t>
            </a:r>
            <a:endParaRPr sz="1600">
              <a:solidFill>
                <a:schemeClr val="dk1"/>
              </a:solidFill>
            </a:endParaRPr>
          </a:p>
          <a:p>
            <a:pPr indent="-457200" lvl="0" marL="457200" rtl="0" algn="l">
              <a:spcBef>
                <a:spcPts val="0"/>
              </a:spcBef>
              <a:spcAft>
                <a:spcPts val="0"/>
              </a:spcAft>
              <a:buNone/>
            </a:pPr>
            <a:r>
              <a:t/>
            </a:r>
            <a:endParaRPr sz="1600">
              <a:solidFill>
                <a:schemeClr val="dk1"/>
              </a:solidFill>
            </a:endParaRPr>
          </a:p>
          <a:p>
            <a:pPr indent="-457200" lvl="0" marL="457200" rtl="0" algn="l">
              <a:spcBef>
                <a:spcPts val="0"/>
              </a:spcBef>
              <a:spcAft>
                <a:spcPts val="0"/>
              </a:spcAft>
              <a:buNone/>
            </a:pPr>
            <a:r>
              <a:rPr lang="en" sz="1600">
                <a:solidFill>
                  <a:schemeClr val="dk1"/>
                </a:solidFill>
              </a:rPr>
              <a:t>Treasure, J. (2017, June 27). </a:t>
            </a:r>
            <a:r>
              <a:rPr i="1" lang="en" sz="1600">
                <a:solidFill>
                  <a:schemeClr val="dk1"/>
                </a:solidFill>
              </a:rPr>
              <a:t>How to speak so that people want to listen. </a:t>
            </a:r>
            <a:r>
              <a:rPr lang="en" sz="1600">
                <a:solidFill>
                  <a:schemeClr val="dk1"/>
                </a:solidFill>
              </a:rPr>
              <a:t>[Video]. TED. </a:t>
            </a:r>
            <a:r>
              <a:rPr lang="en" sz="1600" u="sng">
                <a:solidFill>
                  <a:schemeClr val="accent5"/>
                </a:solidFill>
                <a:hlinkClick r:id="rId5">
                  <a:extLst>
                    <a:ext uri="{A12FA001-AC4F-418D-AE19-62706E023703}">
                      <ahyp:hlinkClr val="tx"/>
                    </a:ext>
                  </a:extLst>
                </a:hlinkClick>
              </a:rPr>
              <a:t>https://www.ted.com/talks/julian_treasure_how_to_speakso_that_people_want_to_listen?language=en</a:t>
            </a:r>
            <a:r>
              <a:rPr lang="en" sz="1600">
                <a:solidFill>
                  <a:schemeClr val="accent5"/>
                </a:solidFill>
              </a:rPr>
              <a:t> </a:t>
            </a:r>
            <a:endParaRPr sz="1600">
              <a:solidFill>
                <a:schemeClr val="accent5"/>
              </a:solidFill>
            </a:endParaRPr>
          </a:p>
          <a:p>
            <a:pPr indent="-457200" lvl="0" marL="457200" rtl="0" algn="l">
              <a:lnSpc>
                <a:spcPct val="110000"/>
              </a:lnSpc>
              <a:spcBef>
                <a:spcPts val="1800"/>
              </a:spcBef>
              <a:spcAft>
                <a:spcPts val="0"/>
              </a:spcAft>
              <a:buNone/>
            </a:pPr>
            <a:r>
              <a:rPr lang="en" sz="1600">
                <a:solidFill>
                  <a:schemeClr val="dk1"/>
                </a:solidFill>
              </a:rPr>
              <a:t>Tschida, C. &amp; Ryan, C. &amp; Ticknor, A . (2014). Building on Windows and Mirrors: Encouraging the Disruption of Single Stories Through Children’s Literature. Journal of Children's Literature. 40. 28-39. </a:t>
            </a:r>
            <a:r>
              <a:rPr lang="en" sz="1600" u="sng">
                <a:solidFill>
                  <a:schemeClr val="accent5"/>
                </a:solidFill>
                <a:hlinkClick r:id="rId6">
                  <a:extLst>
                    <a:ext uri="{A12FA001-AC4F-418D-AE19-62706E023703}">
                      <ahyp:hlinkClr val="tx"/>
                    </a:ext>
                  </a:extLst>
                </a:hlinkClick>
              </a:rPr>
              <a:t>https://www.researchgate.net/publication/268446210_Building_on_Windows_and_Mirrors_Encouraging_the_Disruption_of_Single_Stories_Through_Children's_Literature</a:t>
            </a:r>
            <a:r>
              <a:rPr lang="en" sz="1600">
                <a:solidFill>
                  <a:schemeClr val="dk1"/>
                </a:solidFill>
              </a:rPr>
              <a:t> </a:t>
            </a:r>
            <a:endParaRPr sz="1600">
              <a:solidFill>
                <a:schemeClr val="dk1"/>
              </a:solidFill>
            </a:endParaRPr>
          </a:p>
          <a:p>
            <a:pPr indent="0" lvl="0" marL="0" rtl="0" algn="l">
              <a:spcBef>
                <a:spcPts val="2300"/>
              </a:spcBef>
              <a:spcAft>
                <a:spcPts val="2100"/>
              </a:spcAft>
              <a:buNone/>
            </a:pPr>
            <a:r>
              <a:t/>
            </a:r>
            <a:endParaRPr/>
          </a:p>
        </p:txBody>
      </p:sp>
      <p:sp>
        <p:nvSpPr>
          <p:cNvPr id="960" name="Google Shape;960;p70">
            <a:hlinkClick action="ppaction://hlinksldjump" r:id="rId7"/>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961" name="Google Shape;961;p70">
            <a:hlinkClick action="ppaction://hlinksldjump" r:id="rId8"/>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962" name="Google Shape;962;p70">
            <a:hlinkClick action="ppaction://hlinksldjump" r:id="rId9"/>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963" name="Google Shape;963;p70">
            <a:hlinkClick action="ppaction://hlinksldjump" r:id="rId10"/>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964" name="Google Shape;964;p70">
            <a:hlinkClick action="ppaction://hlinksldjump" r:id="rId11"/>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965" name="Google Shape;965;p70">
            <a:hlinkClick action="ppaction://hlinksldjump" r:id="rId12"/>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REPRSENTATION</a:t>
            </a:r>
            <a:endParaRPr b="1" sz="900">
              <a:solidFill>
                <a:schemeClr val="lt1"/>
              </a:solidFill>
              <a:latin typeface="Roboto Condensed"/>
              <a:ea typeface="Roboto Condensed"/>
              <a:cs typeface="Roboto Condensed"/>
              <a:sym typeface="Roboto Condensed"/>
            </a:endParaRPr>
          </a:p>
        </p:txBody>
      </p:sp>
      <p:sp>
        <p:nvSpPr>
          <p:cNvPr id="966" name="Google Shape;966;p70">
            <a:hlinkClick action="ppaction://hlinksldjump" r:id="rId13"/>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967" name="Google Shape;967;p70">
            <a:hlinkClick action="ppaction://hlinksldjump" r:id="rId14"/>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71"/>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Works Cited</a:t>
            </a:r>
            <a:endParaRPr/>
          </a:p>
        </p:txBody>
      </p:sp>
      <p:sp>
        <p:nvSpPr>
          <p:cNvPr id="973" name="Google Shape;973;p71"/>
          <p:cNvSpPr txBox="1"/>
          <p:nvPr>
            <p:ph idx="1" type="body"/>
          </p:nvPr>
        </p:nvSpPr>
        <p:spPr>
          <a:xfrm>
            <a:off x="571050" y="1093300"/>
            <a:ext cx="5715900" cy="7860900"/>
          </a:xfrm>
          <a:prstGeom prst="rect">
            <a:avLst/>
          </a:prstGeom>
        </p:spPr>
        <p:txBody>
          <a:bodyPr anchorCtr="0" anchor="t" bIns="121875" lIns="121875" spcFirstLastPara="1" rIns="121875" wrap="square" tIns="121875">
            <a:noAutofit/>
          </a:bodyPr>
          <a:lstStyle/>
          <a:p>
            <a:pPr indent="-457200" lvl="0" marL="457200" rtl="0" algn="l">
              <a:spcBef>
                <a:spcPts val="0"/>
              </a:spcBef>
              <a:spcAft>
                <a:spcPts val="0"/>
              </a:spcAft>
              <a:buClr>
                <a:schemeClr val="dk1"/>
              </a:buClr>
              <a:buSzPts val="1100"/>
              <a:buFont typeface="Arial"/>
              <a:buNone/>
            </a:pPr>
            <a:r>
              <a:t/>
            </a:r>
            <a:endParaRPr sz="1600">
              <a:solidFill>
                <a:schemeClr val="dk1"/>
              </a:solidFill>
              <a:highlight>
                <a:schemeClr val="lt1"/>
              </a:highlight>
            </a:endParaRPr>
          </a:p>
          <a:p>
            <a:pPr indent="-457200" lvl="0" marL="457200" rtl="0" algn="l">
              <a:spcBef>
                <a:spcPts val="0"/>
              </a:spcBef>
              <a:spcAft>
                <a:spcPts val="0"/>
              </a:spcAft>
              <a:buClr>
                <a:schemeClr val="dk1"/>
              </a:buClr>
              <a:buSzPts val="1100"/>
              <a:buFont typeface="Arial"/>
              <a:buNone/>
            </a:pPr>
            <a:r>
              <a:rPr lang="en" sz="1600">
                <a:solidFill>
                  <a:schemeClr val="dk1"/>
                </a:solidFill>
                <a:highlight>
                  <a:schemeClr val="lt1"/>
                </a:highlight>
              </a:rPr>
              <a:t>University of Delaware. (2018).</a:t>
            </a:r>
            <a:r>
              <a:rPr i="1" lang="en" sz="1600">
                <a:solidFill>
                  <a:schemeClr val="dk1"/>
                </a:solidFill>
                <a:highlight>
                  <a:schemeClr val="lt1"/>
                </a:highlight>
              </a:rPr>
              <a:t> Diversity competence fact sheet</a:t>
            </a:r>
            <a:r>
              <a:rPr lang="en" sz="1600">
                <a:solidFill>
                  <a:schemeClr val="dk1"/>
                </a:solidFill>
                <a:highlight>
                  <a:schemeClr val="lt1"/>
                </a:highlight>
              </a:rPr>
              <a:t>. University of Delaware Center for the Study of Diversity. </a:t>
            </a:r>
            <a:r>
              <a:rPr lang="en" sz="1600" u="sng">
                <a:solidFill>
                  <a:schemeClr val="accent5"/>
                </a:solidFill>
                <a:highlight>
                  <a:schemeClr val="lt1"/>
                </a:highlight>
                <a:hlinkClick r:id="rId3">
                  <a:extLst>
                    <a:ext uri="{A12FA001-AC4F-418D-AE19-62706E023703}">
                      <ahyp:hlinkClr val="tx"/>
                    </a:ext>
                  </a:extLst>
                </a:hlinkClick>
              </a:rPr>
              <a:t>https://www.csd.udel.edu/content-sub-site/Documents/CSD%20factsheet%20DC%20-%20framed.pdf</a:t>
            </a:r>
            <a:r>
              <a:rPr lang="en" sz="1600">
                <a:solidFill>
                  <a:schemeClr val="accent5"/>
                </a:solidFill>
                <a:highlight>
                  <a:schemeClr val="lt1"/>
                </a:highlight>
              </a:rPr>
              <a:t>  </a:t>
            </a:r>
            <a:endParaRPr sz="1600">
              <a:solidFill>
                <a:schemeClr val="accent5"/>
              </a:solidFill>
              <a:highlight>
                <a:schemeClr val="lt1"/>
              </a:highlight>
            </a:endParaRPr>
          </a:p>
          <a:p>
            <a:pPr indent="0" lvl="0" marL="0" rtl="0" algn="l">
              <a:spcBef>
                <a:spcPts val="0"/>
              </a:spcBef>
              <a:spcAft>
                <a:spcPts val="0"/>
              </a:spcAft>
              <a:buClr>
                <a:schemeClr val="dk1"/>
              </a:buClr>
              <a:buSzPts val="1100"/>
              <a:buFont typeface="Arial"/>
              <a:buNone/>
            </a:pPr>
            <a:r>
              <a:t/>
            </a:r>
            <a:endParaRPr sz="1600">
              <a:solidFill>
                <a:schemeClr val="dk1"/>
              </a:solidFill>
              <a:highlight>
                <a:schemeClr val="lt1"/>
              </a:highlight>
            </a:endParaRPr>
          </a:p>
          <a:p>
            <a:pPr indent="-457200" lvl="0" marL="457200" rtl="0" algn="l">
              <a:spcBef>
                <a:spcPts val="0"/>
              </a:spcBef>
              <a:spcAft>
                <a:spcPts val="0"/>
              </a:spcAft>
              <a:buNone/>
            </a:pPr>
            <a:r>
              <a:rPr lang="en" sz="1600">
                <a:solidFill>
                  <a:schemeClr val="dk1"/>
                </a:solidFill>
                <a:highlight>
                  <a:srgbClr val="FFFFFF"/>
                </a:highlight>
              </a:rPr>
              <a:t>University of Northern Iowa. (2021). </a:t>
            </a:r>
            <a:r>
              <a:rPr i="1" lang="en" sz="1600">
                <a:solidFill>
                  <a:schemeClr val="dk1"/>
                </a:solidFill>
                <a:highlight>
                  <a:srgbClr val="FFFFFF"/>
                </a:highlight>
              </a:rPr>
              <a:t>The eight characteristics of multicultural schools. </a:t>
            </a:r>
            <a:r>
              <a:rPr lang="en" sz="1600">
                <a:solidFill>
                  <a:schemeClr val="dk1"/>
                </a:solidFill>
                <a:highlight>
                  <a:srgbClr val="FFFFFF"/>
                </a:highlight>
              </a:rPr>
              <a:t>In Time. </a:t>
            </a:r>
            <a:r>
              <a:rPr lang="en" sz="1600" u="sng">
                <a:solidFill>
                  <a:schemeClr val="accent5"/>
                </a:solidFill>
                <a:highlight>
                  <a:srgbClr val="FFFFFF"/>
                </a:highlight>
                <a:hlinkClick r:id="rId4">
                  <a:extLst>
                    <a:ext uri="{A12FA001-AC4F-418D-AE19-62706E023703}">
                      <ahyp:hlinkClr val="tx"/>
                    </a:ext>
                  </a:extLst>
                </a:hlinkClick>
              </a:rPr>
              <a:t>https://intime.uni.edu/eight-characteristics-multicultural-schools</a:t>
            </a:r>
            <a:r>
              <a:rPr lang="en" sz="1600">
                <a:solidFill>
                  <a:schemeClr val="accent5"/>
                </a:solidFill>
                <a:highlight>
                  <a:srgbClr val="FFFFFF"/>
                </a:highlight>
              </a:rPr>
              <a:t> </a:t>
            </a:r>
            <a:endParaRPr sz="1600">
              <a:solidFill>
                <a:schemeClr val="accent5"/>
              </a:solidFill>
              <a:highlight>
                <a:srgbClr val="FFFFFF"/>
              </a:highlight>
            </a:endParaRPr>
          </a:p>
          <a:p>
            <a:pPr indent="0" lvl="0" marL="0" rtl="0" algn="l">
              <a:spcBef>
                <a:spcPts val="0"/>
              </a:spcBef>
              <a:spcAft>
                <a:spcPts val="0"/>
              </a:spcAft>
              <a:buNone/>
            </a:pPr>
            <a:r>
              <a:rPr lang="en" sz="1600">
                <a:solidFill>
                  <a:schemeClr val="dk1"/>
                </a:solidFill>
                <a:highlight>
                  <a:srgbClr val="FFFFFF"/>
                </a:highlight>
              </a:rPr>
              <a:t> </a:t>
            </a:r>
            <a:endParaRPr sz="1600">
              <a:solidFill>
                <a:schemeClr val="dk1"/>
              </a:solidFill>
              <a:highlight>
                <a:srgbClr val="FFFFFF"/>
              </a:highlight>
            </a:endParaRPr>
          </a:p>
          <a:p>
            <a:pPr indent="-457200" lvl="0" marL="457200" rtl="0" algn="l">
              <a:spcBef>
                <a:spcPts val="0"/>
              </a:spcBef>
              <a:spcAft>
                <a:spcPts val="0"/>
              </a:spcAft>
              <a:buNone/>
            </a:pPr>
            <a:r>
              <a:rPr lang="en" sz="1600">
                <a:solidFill>
                  <a:schemeClr val="dk1"/>
                </a:solidFill>
              </a:rPr>
              <a:t>U.S. Department of Housing and Urban Development (HUD). (n.d.).  Diversity and inclusion definitions. </a:t>
            </a:r>
            <a:r>
              <a:rPr lang="en" sz="1600" u="sng">
                <a:solidFill>
                  <a:schemeClr val="accent5"/>
                </a:solidFill>
                <a:hlinkClick r:id="rId5">
                  <a:extLst>
                    <a:ext uri="{A12FA001-AC4F-418D-AE19-62706E023703}">
                      <ahyp:hlinkClr val="tx"/>
                    </a:ext>
                  </a:extLst>
                </a:hlinkClick>
              </a:rPr>
              <a:t>https://www.hud.gov/program_offices/administration/admabout/diversity_inclusion/definitions</a:t>
            </a:r>
            <a:r>
              <a:rPr lang="en" sz="1600">
                <a:solidFill>
                  <a:schemeClr val="accent5"/>
                </a:solidFill>
              </a:rPr>
              <a:t>. </a:t>
            </a:r>
            <a:endParaRPr sz="1600">
              <a:solidFill>
                <a:schemeClr val="accent5"/>
              </a:solidFill>
            </a:endParaRPr>
          </a:p>
          <a:p>
            <a:pPr indent="-457200" lvl="0" marL="457200" rtl="0" algn="l">
              <a:spcBef>
                <a:spcPts val="0"/>
              </a:spcBef>
              <a:spcAft>
                <a:spcPts val="0"/>
              </a:spcAft>
              <a:buNone/>
            </a:pPr>
            <a:r>
              <a:t/>
            </a:r>
            <a:endParaRPr sz="1600">
              <a:solidFill>
                <a:schemeClr val="dk1"/>
              </a:solidFill>
            </a:endParaRPr>
          </a:p>
          <a:p>
            <a:pPr indent="-457200" lvl="0" marL="457200" rtl="0" algn="l">
              <a:spcBef>
                <a:spcPts val="0"/>
              </a:spcBef>
              <a:spcAft>
                <a:spcPts val="0"/>
              </a:spcAft>
              <a:buNone/>
            </a:pPr>
            <a:r>
              <a:rPr lang="en" sz="1600">
                <a:solidFill>
                  <a:schemeClr val="dk1"/>
                </a:solidFill>
              </a:rPr>
              <a:t>Watson, A. (Executive Producer). (2000-present).</a:t>
            </a:r>
            <a:r>
              <a:rPr i="1" lang="en" sz="1600">
                <a:solidFill>
                  <a:schemeClr val="dk1"/>
                </a:solidFill>
              </a:rPr>
              <a:t>Truth for Teachers</a:t>
            </a:r>
            <a:r>
              <a:rPr lang="en" sz="1600">
                <a:solidFill>
                  <a:schemeClr val="dk1"/>
                </a:solidFill>
              </a:rPr>
              <a:t> [Audio podcast]. The Cornerstone for Teachers. </a:t>
            </a:r>
            <a:r>
              <a:rPr lang="en" sz="1600" u="sng">
                <a:solidFill>
                  <a:schemeClr val="accent5"/>
                </a:solidFill>
                <a:hlinkClick r:id="rId6">
                  <a:extLst>
                    <a:ext uri="{A12FA001-AC4F-418D-AE19-62706E023703}">
                      <ahyp:hlinkClr val="tx"/>
                    </a:ext>
                  </a:extLst>
                </a:hlinkClick>
              </a:rPr>
              <a:t>https://thecornerstoneforteachers.com/truth-for-teachers-podcast/</a:t>
            </a:r>
            <a:endParaRPr sz="1600">
              <a:solidFill>
                <a:srgbClr val="252525"/>
              </a:solidFill>
            </a:endParaRPr>
          </a:p>
          <a:p>
            <a:pPr indent="-457200" lvl="0" marL="457200" rtl="0" algn="l">
              <a:spcBef>
                <a:spcPts val="0"/>
              </a:spcBef>
              <a:spcAft>
                <a:spcPts val="0"/>
              </a:spcAft>
              <a:buNone/>
            </a:pPr>
            <a:r>
              <a:rPr lang="en" sz="1600">
                <a:solidFill>
                  <a:srgbClr val="252525"/>
                </a:solidFill>
              </a:rPr>
              <a:t>Watts, R. (2021, April 30).  Encouraging middle school students to embrace differences.  Edutopia. </a:t>
            </a:r>
            <a:r>
              <a:rPr lang="en" sz="1600" u="sng">
                <a:solidFill>
                  <a:schemeClr val="hlink"/>
                </a:solidFill>
                <a:hlinkClick r:id="rId7"/>
              </a:rPr>
              <a:t>https://www.edutopia.org/article/encouraging-middle-school-students-embrace-differences?utm_content=linkpos3&amp;utm_campaign=weekly-2021-05-05-A&amp;utm_source=edu-newsletter&amp;utm_medium=email</a:t>
            </a:r>
            <a:r>
              <a:rPr lang="en" sz="1600">
                <a:solidFill>
                  <a:srgbClr val="252525"/>
                </a:solidFill>
              </a:rPr>
              <a:t> </a:t>
            </a:r>
            <a:endParaRPr sz="1600">
              <a:solidFill>
                <a:srgbClr val="252525"/>
              </a:solidFill>
            </a:endParaRPr>
          </a:p>
          <a:p>
            <a:pPr indent="-457200" lvl="0" marL="457200" rtl="0" algn="l">
              <a:spcBef>
                <a:spcPts val="0"/>
              </a:spcBef>
              <a:spcAft>
                <a:spcPts val="0"/>
              </a:spcAft>
              <a:buNone/>
            </a:pPr>
            <a:r>
              <a:t/>
            </a:r>
            <a:endParaRPr sz="1600">
              <a:solidFill>
                <a:schemeClr val="dk1"/>
              </a:solidFill>
            </a:endParaRPr>
          </a:p>
          <a:p>
            <a:pPr indent="0" lvl="0" marL="0" rtl="0" algn="l">
              <a:spcBef>
                <a:spcPts val="0"/>
              </a:spcBef>
              <a:spcAft>
                <a:spcPts val="2100"/>
              </a:spcAft>
              <a:buNone/>
            </a:pPr>
            <a:r>
              <a:rPr lang="en"/>
              <a:t> </a:t>
            </a:r>
            <a:endParaRPr/>
          </a:p>
        </p:txBody>
      </p:sp>
      <p:sp>
        <p:nvSpPr>
          <p:cNvPr id="974" name="Google Shape;974;p71">
            <a:hlinkClick action="ppaction://hlinksldjump" r:id="rId8"/>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975" name="Google Shape;975;p71">
            <a:hlinkClick action="ppaction://hlinksldjump" r:id="rId9"/>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976" name="Google Shape;976;p71">
            <a:hlinkClick action="ppaction://hlinksldjump" r:id="rId10"/>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977" name="Google Shape;977;p71">
            <a:hlinkClick action="ppaction://hlinksldjump" r:id="rId11"/>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978" name="Google Shape;978;p71">
            <a:hlinkClick action="ppaction://hlinksldjump" r:id="rId12"/>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979" name="Google Shape;979;p71">
            <a:hlinkClick action="ppaction://hlinksldjump" r:id="rId13"/>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REPRSENTATION</a:t>
            </a:r>
            <a:endParaRPr b="1" sz="900">
              <a:solidFill>
                <a:schemeClr val="lt1"/>
              </a:solidFill>
              <a:latin typeface="Roboto Condensed"/>
              <a:ea typeface="Roboto Condensed"/>
              <a:cs typeface="Roboto Condensed"/>
              <a:sym typeface="Roboto Condensed"/>
            </a:endParaRPr>
          </a:p>
        </p:txBody>
      </p:sp>
      <p:sp>
        <p:nvSpPr>
          <p:cNvPr id="980" name="Google Shape;980;p71">
            <a:hlinkClick action="ppaction://hlinksldjump" r:id="rId14"/>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981" name="Google Shape;981;p71">
            <a:hlinkClick action="ppaction://hlinksldjump" r:id="rId15"/>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72"/>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Works Cited</a:t>
            </a:r>
            <a:endParaRPr/>
          </a:p>
        </p:txBody>
      </p:sp>
      <p:sp>
        <p:nvSpPr>
          <p:cNvPr id="987" name="Google Shape;987;p72"/>
          <p:cNvSpPr txBox="1"/>
          <p:nvPr>
            <p:ph idx="1" type="body"/>
          </p:nvPr>
        </p:nvSpPr>
        <p:spPr>
          <a:xfrm>
            <a:off x="611375" y="1367800"/>
            <a:ext cx="5715900" cy="7205400"/>
          </a:xfrm>
          <a:prstGeom prst="rect">
            <a:avLst/>
          </a:prstGeom>
        </p:spPr>
        <p:txBody>
          <a:bodyPr anchorCtr="0" anchor="t" bIns="121875" lIns="121875" spcFirstLastPara="1" rIns="121875" wrap="square" tIns="121875">
            <a:noAutofit/>
          </a:bodyPr>
          <a:lstStyle/>
          <a:p>
            <a:pPr indent="-457200" lvl="0" marL="457200" rtl="0" algn="l">
              <a:spcBef>
                <a:spcPts val="0"/>
              </a:spcBef>
              <a:spcAft>
                <a:spcPts val="0"/>
              </a:spcAft>
              <a:buNone/>
            </a:pPr>
            <a:r>
              <a:t/>
            </a:r>
            <a:endParaRPr sz="1600"/>
          </a:p>
          <a:p>
            <a:pPr indent="-457200" lvl="0" marL="457200" rtl="0" algn="l">
              <a:spcBef>
                <a:spcPts val="0"/>
              </a:spcBef>
              <a:spcAft>
                <a:spcPts val="0"/>
              </a:spcAft>
              <a:buClr>
                <a:schemeClr val="dk1"/>
              </a:buClr>
              <a:buSzPts val="1100"/>
              <a:buFont typeface="Arial"/>
              <a:buNone/>
            </a:pPr>
            <a:r>
              <a:rPr lang="en" sz="1600">
                <a:solidFill>
                  <a:schemeClr val="dk1"/>
                </a:solidFill>
                <a:highlight>
                  <a:schemeClr val="lt1"/>
                </a:highlight>
              </a:rPr>
              <a:t>West Virginia University Division of Diversity, Equity, and Inclusion. (2021). </a:t>
            </a:r>
            <a:r>
              <a:rPr i="1" lang="en" sz="1600">
                <a:solidFill>
                  <a:schemeClr val="dk1"/>
                </a:solidFill>
                <a:highlight>
                  <a:schemeClr val="lt1"/>
                </a:highlight>
              </a:rPr>
              <a:t>Defining our terms</a:t>
            </a:r>
            <a:r>
              <a:rPr lang="en" sz="1600">
                <a:solidFill>
                  <a:schemeClr val="dk1"/>
                </a:solidFill>
                <a:highlight>
                  <a:schemeClr val="lt1"/>
                </a:highlight>
              </a:rPr>
              <a:t>. </a:t>
            </a:r>
            <a:r>
              <a:rPr lang="en" sz="1600" u="sng">
                <a:solidFill>
                  <a:schemeClr val="accent5"/>
                </a:solidFill>
                <a:highlight>
                  <a:schemeClr val="lt1"/>
                </a:highlight>
                <a:hlinkClick r:id="rId3">
                  <a:extLst>
                    <a:ext uri="{A12FA001-AC4F-418D-AE19-62706E023703}">
                      <ahyp:hlinkClr val="tx"/>
                    </a:ext>
                  </a:extLst>
                </a:hlinkClick>
              </a:rPr>
              <a:t>https://diversity.wvu.edu/defining-our-terms</a:t>
            </a:r>
            <a:r>
              <a:rPr lang="en" sz="1600">
                <a:solidFill>
                  <a:schemeClr val="accent5"/>
                </a:solidFill>
                <a:highlight>
                  <a:schemeClr val="lt1"/>
                </a:highlight>
              </a:rPr>
              <a:t> </a:t>
            </a:r>
            <a:endParaRPr sz="1600">
              <a:solidFill>
                <a:schemeClr val="accent5"/>
              </a:solidFill>
            </a:endParaRPr>
          </a:p>
          <a:p>
            <a:pPr indent="-457200" lvl="0" marL="457200" rtl="0" algn="l">
              <a:spcBef>
                <a:spcPts val="0"/>
              </a:spcBef>
              <a:spcAft>
                <a:spcPts val="0"/>
              </a:spcAft>
              <a:buClr>
                <a:schemeClr val="dk1"/>
              </a:buClr>
              <a:buSzPts val="1100"/>
              <a:buFont typeface="Arial"/>
              <a:buNone/>
            </a:pPr>
            <a:r>
              <a:t/>
            </a:r>
            <a:endParaRPr sz="1600">
              <a:solidFill>
                <a:schemeClr val="dk1"/>
              </a:solidFill>
            </a:endParaRPr>
          </a:p>
          <a:p>
            <a:pPr indent="-457200" lvl="0" marL="457200" rtl="0" algn="l">
              <a:spcBef>
                <a:spcPts val="0"/>
              </a:spcBef>
              <a:spcAft>
                <a:spcPts val="0"/>
              </a:spcAft>
              <a:buClr>
                <a:schemeClr val="dk1"/>
              </a:buClr>
              <a:buSzPts val="1100"/>
              <a:buFont typeface="Arial"/>
              <a:buNone/>
            </a:pPr>
            <a:r>
              <a:rPr lang="en" sz="1600">
                <a:solidFill>
                  <a:schemeClr val="dk1"/>
                </a:solidFill>
              </a:rPr>
              <a:t>Woodard, C. (2019, August 7). </a:t>
            </a:r>
            <a:r>
              <a:rPr i="1" lang="en" sz="1600">
                <a:solidFill>
                  <a:schemeClr val="dk1"/>
                </a:solidFill>
              </a:rPr>
              <a:t>6 Strategies for building better student relationships.</a:t>
            </a:r>
            <a:r>
              <a:rPr lang="en" sz="1600">
                <a:solidFill>
                  <a:schemeClr val="dk1"/>
                </a:solidFill>
              </a:rPr>
              <a:t> Edutopia. </a:t>
            </a:r>
            <a:r>
              <a:rPr lang="en" sz="1600" u="sng">
                <a:solidFill>
                  <a:schemeClr val="accent5"/>
                </a:solidFill>
                <a:hlinkClick r:id="rId4">
                  <a:extLst>
                    <a:ext uri="{A12FA001-AC4F-418D-AE19-62706E023703}">
                      <ahyp:hlinkClr val="tx"/>
                    </a:ext>
                  </a:extLst>
                </a:hlinkClick>
              </a:rPr>
              <a:t>https://www.edutopia.org/article/6-strategies-building-better-student-relationships</a:t>
            </a:r>
            <a:r>
              <a:rPr lang="en" sz="1600">
                <a:solidFill>
                  <a:schemeClr val="accent5"/>
                </a:solidFill>
              </a:rPr>
              <a:t> </a:t>
            </a:r>
            <a:endParaRPr sz="1600">
              <a:solidFill>
                <a:schemeClr val="accent5"/>
              </a:solidFill>
            </a:endParaRPr>
          </a:p>
          <a:p>
            <a:pPr indent="0" lvl="0" marL="0" rtl="0" algn="l">
              <a:spcBef>
                <a:spcPts val="0"/>
              </a:spcBef>
              <a:spcAft>
                <a:spcPts val="2100"/>
              </a:spcAft>
              <a:buNone/>
            </a:pPr>
            <a:r>
              <a:t/>
            </a:r>
            <a:endParaRPr/>
          </a:p>
        </p:txBody>
      </p:sp>
      <p:sp>
        <p:nvSpPr>
          <p:cNvPr id="988" name="Google Shape;988;p72">
            <a:hlinkClick action="ppaction://hlinksldjump" r:id="rId5"/>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989" name="Google Shape;989;p72">
            <a:hlinkClick action="ppaction://hlinksldjump" r:id="rId6"/>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990" name="Google Shape;990;p72">
            <a:hlinkClick action="ppaction://hlinksldjump" r:id="rId7"/>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991" name="Google Shape;991;p72">
            <a:hlinkClick action="ppaction://hlinksldjump" r:id="rId8"/>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992" name="Google Shape;992;p72">
            <a:hlinkClick action="ppaction://hlinksldjump" r:id="rId9"/>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993" name="Google Shape;993;p72">
            <a:hlinkClick action="ppaction://hlinksldjump" r:id="rId10"/>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994" name="Google Shape;994;p72">
            <a:hlinkClick action="ppaction://hlinksldjump" r:id="rId11"/>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995" name="Google Shape;995;p72">
            <a:hlinkClick action="ppaction://hlinksldjump" r:id="rId12"/>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25"/>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Definitions</a:t>
            </a:r>
            <a:endParaRPr/>
          </a:p>
        </p:txBody>
      </p:sp>
      <p:sp>
        <p:nvSpPr>
          <p:cNvPr id="324" name="Google Shape;324;p25"/>
          <p:cNvSpPr txBox="1"/>
          <p:nvPr>
            <p:ph idx="1" type="body"/>
          </p:nvPr>
        </p:nvSpPr>
        <p:spPr>
          <a:xfrm>
            <a:off x="611375" y="1547025"/>
            <a:ext cx="5715900" cy="2933400"/>
          </a:xfrm>
          <a:prstGeom prst="rect">
            <a:avLst/>
          </a:prstGeom>
        </p:spPr>
        <p:txBody>
          <a:bodyPr anchorCtr="0" anchor="t" bIns="121875" lIns="121875" spcFirstLastPara="1" rIns="121875" wrap="square" tIns="121875">
            <a:noAutofit/>
          </a:bodyPr>
          <a:lstStyle/>
          <a:p>
            <a:pPr indent="457200" lvl="0" marL="0" rtl="0" algn="l">
              <a:lnSpc>
                <a:spcPct val="115000"/>
              </a:lnSpc>
              <a:spcBef>
                <a:spcPts val="0"/>
              </a:spcBef>
              <a:spcAft>
                <a:spcPts val="0"/>
              </a:spcAft>
              <a:buClr>
                <a:schemeClr val="dk1"/>
              </a:buClr>
              <a:buSzPts val="1100"/>
              <a:buFont typeface="Arial"/>
              <a:buNone/>
            </a:pPr>
            <a:r>
              <a:rPr lang="en">
                <a:solidFill>
                  <a:schemeClr val="dk1"/>
                </a:solidFill>
              </a:rPr>
              <a:t>Diversity, equity, and inclusion (DEI) have become terms that are often tossed out  in education, politics, and business.  There are very different definitions for these terms, and in order to understand how to make a classroom safe and inclusive, it is important to first understand them in the context of the classroom.  We also need to understand what a safe space is. </a:t>
            </a:r>
            <a:endParaRPr>
              <a:solidFill>
                <a:schemeClr val="dk1"/>
              </a:solidFill>
            </a:endParaRPr>
          </a:p>
          <a:p>
            <a:pPr indent="0" lvl="0" marL="0" rtl="0" algn="l">
              <a:lnSpc>
                <a:spcPct val="115000"/>
              </a:lnSpc>
              <a:spcBef>
                <a:spcPts val="0"/>
              </a:spcBef>
              <a:spcAft>
                <a:spcPts val="0"/>
              </a:spcAft>
              <a:buNone/>
            </a:pPr>
            <a:r>
              <a:t/>
            </a:r>
            <a:endParaRPr sz="2000"/>
          </a:p>
          <a:p>
            <a:pPr indent="0" lvl="0" marL="0" rtl="0" algn="l">
              <a:lnSpc>
                <a:spcPct val="100000"/>
              </a:lnSpc>
              <a:spcBef>
                <a:spcPts val="2100"/>
              </a:spcBef>
              <a:spcAft>
                <a:spcPts val="0"/>
              </a:spcAft>
              <a:buNone/>
            </a:pPr>
            <a:r>
              <a:t/>
            </a:r>
            <a:endParaRPr sz="2000"/>
          </a:p>
          <a:p>
            <a:pPr indent="0" lvl="0" marL="0" rtl="0" algn="l">
              <a:lnSpc>
                <a:spcPct val="100000"/>
              </a:lnSpc>
              <a:spcBef>
                <a:spcPts val="0"/>
              </a:spcBef>
              <a:spcAft>
                <a:spcPts val="0"/>
              </a:spcAft>
              <a:buNone/>
            </a:pPr>
            <a:r>
              <a:t/>
            </a:r>
            <a:endParaRPr sz="1800">
              <a:solidFill>
                <a:schemeClr val="dk1"/>
              </a:solidFill>
              <a:latin typeface="Roboto Condensed"/>
              <a:ea typeface="Roboto Condensed"/>
              <a:cs typeface="Roboto Condensed"/>
              <a:sym typeface="Roboto Condensed"/>
            </a:endParaRPr>
          </a:p>
          <a:p>
            <a:pPr indent="0" lvl="0" marL="0" rtl="0" algn="l">
              <a:lnSpc>
                <a:spcPct val="100000"/>
              </a:lnSpc>
              <a:spcBef>
                <a:spcPts val="0"/>
              </a:spcBef>
              <a:spcAft>
                <a:spcPts val="2100"/>
              </a:spcAft>
              <a:buNone/>
            </a:pPr>
            <a:r>
              <a:t/>
            </a:r>
            <a:endParaRPr sz="2000">
              <a:solidFill>
                <a:schemeClr val="dk1"/>
              </a:solidFill>
            </a:endParaRPr>
          </a:p>
        </p:txBody>
      </p:sp>
      <p:sp>
        <p:nvSpPr>
          <p:cNvPr id="325" name="Google Shape;325;p25">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326" name="Google Shape;326;p25">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327" name="Google Shape;327;p25">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328" name="Google Shape;328;p25">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a:t>
            </a:r>
            <a:r>
              <a:rPr b="1" lang="en" sz="1200">
                <a:solidFill>
                  <a:schemeClr val="lt1"/>
                </a:solidFill>
                <a:latin typeface="Roboto Condensed"/>
                <a:ea typeface="Roboto Condensed"/>
                <a:cs typeface="Roboto Condensed"/>
                <a:sym typeface="Roboto Condensed"/>
              </a:rPr>
              <a:t>Y</a:t>
            </a:r>
            <a:endParaRPr b="1" sz="1200">
              <a:solidFill>
                <a:schemeClr val="lt1"/>
              </a:solidFill>
              <a:latin typeface="Roboto Condensed"/>
              <a:ea typeface="Roboto Condensed"/>
              <a:cs typeface="Roboto Condensed"/>
              <a:sym typeface="Roboto Condensed"/>
            </a:endParaRPr>
          </a:p>
        </p:txBody>
      </p:sp>
      <p:sp>
        <p:nvSpPr>
          <p:cNvPr id="329" name="Google Shape;329;p25">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330" name="Google Shape;330;p25">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331" name="Google Shape;331;p25">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332" name="Google Shape;332;p25">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
        <p:nvSpPr>
          <p:cNvPr id="333" name="Google Shape;333;p25"/>
          <p:cNvSpPr txBox="1"/>
          <p:nvPr/>
        </p:nvSpPr>
        <p:spPr>
          <a:xfrm>
            <a:off x="495750" y="5507650"/>
            <a:ext cx="5477400" cy="449400"/>
          </a:xfrm>
          <a:prstGeom prst="rect">
            <a:avLst/>
          </a:prstGeom>
          <a:solidFill>
            <a:srgbClr val="D9D2E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Roboto Condensed"/>
                <a:ea typeface="Roboto Condensed"/>
                <a:cs typeface="Roboto Condensed"/>
                <a:sym typeface="Roboto Condensed"/>
              </a:rPr>
              <a:t>Diversity</a:t>
            </a:r>
            <a:endParaRPr sz="1800">
              <a:solidFill>
                <a:schemeClr val="dk1"/>
              </a:solidFill>
              <a:latin typeface="Roboto Condensed"/>
              <a:ea typeface="Roboto Condensed"/>
              <a:cs typeface="Roboto Condensed"/>
              <a:sym typeface="Roboto Condensed"/>
            </a:endParaRPr>
          </a:p>
          <a:p>
            <a:pPr indent="0" lvl="0" marL="0" rtl="0" algn="l">
              <a:spcBef>
                <a:spcPts val="0"/>
              </a:spcBef>
              <a:spcAft>
                <a:spcPts val="0"/>
              </a:spcAft>
              <a:buNone/>
            </a:pPr>
            <a:r>
              <a:t/>
            </a:r>
            <a:endParaRPr>
              <a:latin typeface="Handlee"/>
              <a:ea typeface="Handlee"/>
              <a:cs typeface="Handlee"/>
              <a:sym typeface="Handlee"/>
            </a:endParaRPr>
          </a:p>
        </p:txBody>
      </p:sp>
      <p:sp>
        <p:nvSpPr>
          <p:cNvPr id="334" name="Google Shape;334;p25"/>
          <p:cNvSpPr txBox="1"/>
          <p:nvPr/>
        </p:nvSpPr>
        <p:spPr>
          <a:xfrm>
            <a:off x="619125" y="6183625"/>
            <a:ext cx="5743500" cy="2253300"/>
          </a:xfrm>
          <a:prstGeom prst="rect">
            <a:avLst/>
          </a:prstGeom>
          <a:noFill/>
          <a:ln>
            <a:noFill/>
          </a:ln>
        </p:spPr>
        <p:txBody>
          <a:bodyPr anchorCtr="0" anchor="t" bIns="91425" lIns="91425" spcFirstLastPara="1" rIns="91425" wrap="square" tIns="91425">
            <a:spAutoFit/>
          </a:bodyPr>
          <a:lstStyle/>
          <a:p>
            <a:pPr indent="457200" lvl="0" marL="0" rtl="0" algn="l">
              <a:lnSpc>
                <a:spcPct val="115000"/>
              </a:lnSpc>
              <a:spcBef>
                <a:spcPts val="0"/>
              </a:spcBef>
              <a:spcAft>
                <a:spcPts val="0"/>
              </a:spcAft>
              <a:buClr>
                <a:schemeClr val="dk1"/>
              </a:buClr>
              <a:buSzPts val="1100"/>
              <a:buFont typeface="Arial"/>
              <a:buNone/>
            </a:pPr>
            <a:r>
              <a:rPr lang="en" sz="2400">
                <a:solidFill>
                  <a:schemeClr val="dk1"/>
                </a:solidFill>
                <a:latin typeface="Handlee"/>
                <a:ea typeface="Handlee"/>
                <a:cs typeface="Handlee"/>
                <a:sym typeface="Handlee"/>
              </a:rPr>
              <a:t>Diversity can be defined as, “any dimension that can be used to differentiate groups and people from one another.  It means respect for and appreciation of difference, but it’s more than this.  We all </a:t>
            </a:r>
            <a:endParaRPr sz="2400">
              <a:latin typeface="Handlee"/>
              <a:ea typeface="Handlee"/>
              <a:cs typeface="Handlee"/>
              <a:sym typeface="Handle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26"/>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Diversity</a:t>
            </a:r>
            <a:endParaRPr/>
          </a:p>
        </p:txBody>
      </p:sp>
      <p:sp>
        <p:nvSpPr>
          <p:cNvPr id="340" name="Google Shape;340;p26">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341" name="Google Shape;341;p26">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342" name="Google Shape;342;p26">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343" name="Google Shape;343;p26">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IDENTITY</a:t>
            </a:r>
            <a:endParaRPr b="1" sz="1200">
              <a:solidFill>
                <a:schemeClr val="lt1"/>
              </a:solidFill>
              <a:latin typeface="Roboto Condensed"/>
              <a:ea typeface="Roboto Condensed"/>
              <a:cs typeface="Roboto Condensed"/>
              <a:sym typeface="Roboto Condensed"/>
            </a:endParaRPr>
          </a:p>
        </p:txBody>
      </p:sp>
      <p:sp>
        <p:nvSpPr>
          <p:cNvPr id="344" name="Google Shape;344;p26">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345" name="Google Shape;345;p26">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346" name="Google Shape;346;p26">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347" name="Google Shape;347;p26">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
        <p:nvSpPr>
          <p:cNvPr id="348" name="Google Shape;348;p26">
            <a:hlinkClick action="ppaction://hlinksldjump" r:id="rId11"/>
          </p:cNvPr>
          <p:cNvSpPr/>
          <p:nvPr/>
        </p:nvSpPr>
        <p:spPr>
          <a:xfrm>
            <a:off x="704400" y="1607500"/>
            <a:ext cx="5388000" cy="4266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Roboto Condensed"/>
                <a:ea typeface="Roboto Condensed"/>
                <a:cs typeface="Roboto Condensed"/>
                <a:sym typeface="Roboto Condensed"/>
              </a:rPr>
              <a:t>Diversity</a:t>
            </a:r>
            <a:endParaRPr sz="1800">
              <a:solidFill>
                <a:schemeClr val="dk1"/>
              </a:solidFill>
              <a:latin typeface="Roboto Condensed"/>
              <a:ea typeface="Roboto Condensed"/>
              <a:cs typeface="Roboto Condensed"/>
              <a:sym typeface="Roboto Condensed"/>
            </a:endParaRPr>
          </a:p>
        </p:txBody>
      </p:sp>
      <p:sp>
        <p:nvSpPr>
          <p:cNvPr id="349" name="Google Shape;349;p26"/>
          <p:cNvSpPr txBox="1"/>
          <p:nvPr/>
        </p:nvSpPr>
        <p:spPr>
          <a:xfrm>
            <a:off x="770625" y="2455550"/>
            <a:ext cx="5715900" cy="5652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2400">
                <a:solidFill>
                  <a:schemeClr val="dk1"/>
                </a:solidFill>
                <a:latin typeface="Handlee"/>
                <a:ea typeface="Handlee"/>
                <a:cs typeface="Handlee"/>
                <a:sym typeface="Handlee"/>
              </a:rPr>
              <a:t>bring with us diverse perspectives, work experiences, lifestyles, and cultures [U.S. Department of Housing and Urban Development (HUD), n.d.].”  If we want students to really understand what diversity is, we need to use a student-friendly definition.  I recommend using a defini</a:t>
            </a:r>
            <a:r>
              <a:rPr lang="en" sz="2400">
                <a:solidFill>
                  <a:schemeClr val="dk1"/>
                </a:solidFill>
                <a:latin typeface="Handlee"/>
                <a:ea typeface="Handlee"/>
                <a:cs typeface="Handlee"/>
                <a:sym typeface="Handlee"/>
              </a:rPr>
              <a:t>tion that makes sense to young people, like this one offered by the University of Rhode Island: </a:t>
            </a:r>
            <a:r>
              <a:rPr lang="en" sz="2400">
                <a:solidFill>
                  <a:schemeClr val="dk1"/>
                </a:solidFill>
                <a:highlight>
                  <a:srgbClr val="FFFFFF"/>
                </a:highlight>
                <a:latin typeface="Handlee"/>
                <a:ea typeface="Handlee"/>
                <a:cs typeface="Handlee"/>
                <a:sym typeface="Handlee"/>
              </a:rPr>
              <a:t> “We conceptualize diversity as understanding each student brings unique experiences, strengths, and ideas to our classroom (URI, 2021).” </a:t>
            </a:r>
            <a:endParaRPr sz="2400">
              <a:latin typeface="Handlee"/>
              <a:ea typeface="Handlee"/>
              <a:cs typeface="Handlee"/>
              <a:sym typeface="Handle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27"/>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Equity</a:t>
            </a:r>
            <a:endParaRPr/>
          </a:p>
        </p:txBody>
      </p:sp>
      <p:sp>
        <p:nvSpPr>
          <p:cNvPr id="355" name="Google Shape;355;p27"/>
          <p:cNvSpPr txBox="1"/>
          <p:nvPr>
            <p:ph idx="1" type="body"/>
          </p:nvPr>
        </p:nvSpPr>
        <p:spPr>
          <a:xfrm>
            <a:off x="666750" y="1547025"/>
            <a:ext cx="5425800" cy="455100"/>
          </a:xfrm>
          <a:prstGeom prst="rect">
            <a:avLst/>
          </a:prstGeom>
          <a:solidFill>
            <a:srgbClr val="D9D2E9"/>
          </a:solidFill>
        </p:spPr>
        <p:txBody>
          <a:bodyPr anchorCtr="0" anchor="t" bIns="121875" lIns="121875" spcFirstLastPara="1" rIns="121875" wrap="square" tIns="121875">
            <a:noAutofit/>
          </a:bodyPr>
          <a:lstStyle/>
          <a:p>
            <a:pPr indent="0" lvl="0" marL="0" rtl="0" algn="l">
              <a:lnSpc>
                <a:spcPct val="100000"/>
              </a:lnSpc>
              <a:spcBef>
                <a:spcPts val="0"/>
              </a:spcBef>
              <a:spcAft>
                <a:spcPts val="0"/>
              </a:spcAft>
              <a:buNone/>
            </a:pPr>
            <a:r>
              <a:rPr lang="en" sz="1800">
                <a:solidFill>
                  <a:schemeClr val="dk1"/>
                </a:solidFill>
                <a:latin typeface="Roboto Condensed"/>
                <a:ea typeface="Roboto Condensed"/>
                <a:cs typeface="Roboto Condensed"/>
                <a:sym typeface="Roboto Condensed"/>
              </a:rPr>
              <a:t>Equity</a:t>
            </a:r>
            <a:endParaRPr sz="1800">
              <a:solidFill>
                <a:schemeClr val="dk1"/>
              </a:solidFill>
              <a:latin typeface="Roboto Condensed"/>
              <a:ea typeface="Roboto Condensed"/>
              <a:cs typeface="Roboto Condensed"/>
              <a:sym typeface="Roboto Condensed"/>
            </a:endParaRPr>
          </a:p>
          <a:p>
            <a:pPr indent="0" lvl="0" marL="0" rtl="0" algn="l">
              <a:spcBef>
                <a:spcPts val="0"/>
              </a:spcBef>
              <a:spcAft>
                <a:spcPts val="2100"/>
              </a:spcAft>
              <a:buNone/>
            </a:pPr>
            <a:r>
              <a:t/>
            </a:r>
            <a:endParaRPr/>
          </a:p>
        </p:txBody>
      </p:sp>
      <p:sp>
        <p:nvSpPr>
          <p:cNvPr id="356" name="Google Shape;356;p27">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357" name="Google Shape;357;p27">
            <a:hlinkClick action="ppaction://hlinksldjump" r:id="rId4"/>
          </p:cNvPr>
          <p:cNvSpPr txBox="1"/>
          <p:nvPr/>
        </p:nvSpPr>
        <p:spPr>
          <a:xfrm rot="5400000">
            <a:off x="6118475" y="1474498"/>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358" name="Google Shape;358;p27">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359" name="Google Shape;359;p27">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a:t>
            </a:r>
            <a:r>
              <a:rPr b="1" lang="en" sz="1200">
                <a:solidFill>
                  <a:schemeClr val="lt1"/>
                </a:solidFill>
                <a:latin typeface="Roboto Condensed"/>
                <a:ea typeface="Roboto Condensed"/>
                <a:cs typeface="Roboto Condensed"/>
                <a:sym typeface="Roboto Condensed"/>
              </a:rPr>
              <a:t>Y</a:t>
            </a:r>
            <a:endParaRPr b="1" sz="1200">
              <a:solidFill>
                <a:schemeClr val="lt1"/>
              </a:solidFill>
              <a:latin typeface="Roboto Condensed"/>
              <a:ea typeface="Roboto Condensed"/>
              <a:cs typeface="Roboto Condensed"/>
              <a:sym typeface="Roboto Condensed"/>
            </a:endParaRPr>
          </a:p>
        </p:txBody>
      </p:sp>
      <p:sp>
        <p:nvSpPr>
          <p:cNvPr id="360" name="Google Shape;360;p27">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361" name="Google Shape;361;p27">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362" name="Google Shape;362;p27">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RELATIONSHIPS</a:t>
            </a:r>
            <a:endParaRPr b="1" sz="900">
              <a:solidFill>
                <a:schemeClr val="lt1"/>
              </a:solidFill>
              <a:latin typeface="Roboto Condensed"/>
              <a:ea typeface="Roboto Condensed"/>
              <a:cs typeface="Roboto Condensed"/>
              <a:sym typeface="Roboto Condensed"/>
            </a:endParaRPr>
          </a:p>
        </p:txBody>
      </p:sp>
      <p:sp>
        <p:nvSpPr>
          <p:cNvPr id="363" name="Google Shape;363;p27">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
        <p:nvSpPr>
          <p:cNvPr id="364" name="Google Shape;364;p27"/>
          <p:cNvSpPr txBox="1"/>
          <p:nvPr/>
        </p:nvSpPr>
        <p:spPr>
          <a:xfrm>
            <a:off x="789775" y="2093600"/>
            <a:ext cx="5498400" cy="3528000"/>
          </a:xfrm>
          <a:prstGeom prst="rect">
            <a:avLst/>
          </a:prstGeom>
          <a:noFill/>
          <a:ln>
            <a:noFill/>
          </a:ln>
        </p:spPr>
        <p:txBody>
          <a:bodyPr anchorCtr="0" anchor="t" bIns="91425" lIns="91425" spcFirstLastPara="1" rIns="91425" wrap="square" tIns="91425">
            <a:spAutoFit/>
          </a:bodyPr>
          <a:lstStyle/>
          <a:p>
            <a:pPr indent="457200" lvl="0" marL="0" rtl="0" algn="l">
              <a:lnSpc>
                <a:spcPct val="115000"/>
              </a:lnSpc>
              <a:spcBef>
                <a:spcPts val="0"/>
              </a:spcBef>
              <a:spcAft>
                <a:spcPts val="0"/>
              </a:spcAft>
              <a:buClr>
                <a:schemeClr val="dk1"/>
              </a:buClr>
              <a:buSzPts val="1100"/>
              <a:buFont typeface="Arial"/>
              <a:buNone/>
            </a:pPr>
            <a:r>
              <a:rPr lang="en" sz="2400">
                <a:solidFill>
                  <a:schemeClr val="dk1"/>
                </a:solidFill>
                <a:highlight>
                  <a:srgbClr val="FFFFFF"/>
                </a:highlight>
                <a:latin typeface="Handlee"/>
                <a:ea typeface="Handlee"/>
                <a:cs typeface="Handlee"/>
                <a:sym typeface="Handlee"/>
              </a:rPr>
              <a:t>Equity is associated with justice and fairness, but it is often confused with equality.  Equality means that everyone gets the same thing, whereas equity means each person gets what they need.  “Equity involves trying to understand and give people what they need to enjoy full, healthy lives. Equality, in contrast, aims to ensure </a:t>
            </a:r>
            <a:endParaRPr sz="2000">
              <a:latin typeface="Handlee"/>
              <a:ea typeface="Handlee"/>
              <a:cs typeface="Handlee"/>
              <a:sym typeface="Handlee"/>
            </a:endParaRPr>
          </a:p>
        </p:txBody>
      </p:sp>
      <p:pic>
        <p:nvPicPr>
          <p:cNvPr id="365" name="Google Shape;365;p27"/>
          <p:cNvPicPr preferRelativeResize="0"/>
          <p:nvPr/>
        </p:nvPicPr>
        <p:blipFill rotWithShape="1">
          <a:blip r:embed="rId11">
            <a:alphaModFix/>
          </a:blip>
          <a:srcRect b="0" l="-3350" r="3349" t="0"/>
          <a:stretch/>
        </p:blipFill>
        <p:spPr>
          <a:xfrm>
            <a:off x="333725" y="5621600"/>
            <a:ext cx="5801450" cy="3127975"/>
          </a:xfrm>
          <a:prstGeom prst="rect">
            <a:avLst/>
          </a:prstGeom>
          <a:noFill/>
          <a:ln>
            <a:noFill/>
          </a:ln>
        </p:spPr>
      </p:pic>
      <p:sp>
        <p:nvSpPr>
          <p:cNvPr id="366" name="Google Shape;366;p27"/>
          <p:cNvSpPr txBox="1"/>
          <p:nvPr/>
        </p:nvSpPr>
        <p:spPr>
          <a:xfrm>
            <a:off x="807725" y="8780150"/>
            <a:ext cx="558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chemeClr val="hlink"/>
                </a:solidFill>
                <a:latin typeface="Handlee"/>
                <a:ea typeface="Handlee"/>
                <a:cs typeface="Handlee"/>
                <a:sym typeface="Handlee"/>
                <a:hlinkClick r:id="rId12"/>
              </a:rPr>
              <a:t>http://www.theinclusionsolution.me/equity-vs-equality-eliminating-opportunity-gaps-education/</a:t>
            </a:r>
            <a:r>
              <a:rPr lang="en" sz="1000">
                <a:latin typeface="Handlee"/>
                <a:ea typeface="Handlee"/>
                <a:cs typeface="Handlee"/>
                <a:sym typeface="Handlee"/>
              </a:rPr>
              <a:t> </a:t>
            </a:r>
            <a:endParaRPr sz="1000">
              <a:latin typeface="Handlee"/>
              <a:ea typeface="Handlee"/>
              <a:cs typeface="Handlee"/>
              <a:sym typeface="Handle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8"/>
          <p:cNvSpPr txBox="1"/>
          <p:nvPr>
            <p:ph type="title"/>
          </p:nvPr>
        </p:nvSpPr>
        <p:spPr>
          <a:xfrm>
            <a:off x="376500" y="548750"/>
            <a:ext cx="5715900" cy="613800"/>
          </a:xfrm>
          <a:prstGeom prst="rect">
            <a:avLst/>
          </a:prstGeom>
        </p:spPr>
        <p:txBody>
          <a:bodyPr anchorCtr="0" anchor="ctr" bIns="121875" lIns="121875" spcFirstLastPara="1" rIns="121875" wrap="square" tIns="121875">
            <a:noAutofit/>
          </a:bodyPr>
          <a:lstStyle/>
          <a:p>
            <a:pPr indent="0" lvl="0" marL="0" rtl="0" algn="r">
              <a:spcBef>
                <a:spcPts val="0"/>
              </a:spcBef>
              <a:spcAft>
                <a:spcPts val="0"/>
              </a:spcAft>
              <a:buNone/>
            </a:pPr>
            <a:r>
              <a:rPr lang="en"/>
              <a:t>Inclusion</a:t>
            </a:r>
            <a:endParaRPr/>
          </a:p>
        </p:txBody>
      </p:sp>
      <p:sp>
        <p:nvSpPr>
          <p:cNvPr id="372" name="Google Shape;372;p28"/>
          <p:cNvSpPr txBox="1"/>
          <p:nvPr>
            <p:ph idx="1" type="body"/>
          </p:nvPr>
        </p:nvSpPr>
        <p:spPr>
          <a:xfrm>
            <a:off x="553200" y="3638550"/>
            <a:ext cx="5362500" cy="533400"/>
          </a:xfrm>
          <a:prstGeom prst="rect">
            <a:avLst/>
          </a:prstGeom>
          <a:solidFill>
            <a:srgbClr val="D9D2E9"/>
          </a:solidFill>
        </p:spPr>
        <p:txBody>
          <a:bodyPr anchorCtr="0" anchor="t" bIns="121875" lIns="121875" spcFirstLastPara="1" rIns="121875" wrap="square" tIns="121875">
            <a:noAutofit/>
          </a:bodyPr>
          <a:lstStyle/>
          <a:p>
            <a:pPr indent="0" lvl="0" marL="0" rtl="0" algn="l">
              <a:lnSpc>
                <a:spcPct val="100000"/>
              </a:lnSpc>
              <a:spcBef>
                <a:spcPts val="0"/>
              </a:spcBef>
              <a:spcAft>
                <a:spcPts val="0"/>
              </a:spcAft>
              <a:buClr>
                <a:schemeClr val="dk1"/>
              </a:buClr>
              <a:buSzPts val="1100"/>
              <a:buFont typeface="Arial"/>
              <a:buNone/>
            </a:pPr>
            <a:r>
              <a:rPr lang="en" sz="1800">
                <a:solidFill>
                  <a:schemeClr val="dk1"/>
                </a:solidFill>
                <a:latin typeface="Roboto Condensed"/>
                <a:ea typeface="Roboto Condensed"/>
                <a:cs typeface="Roboto Condensed"/>
                <a:sym typeface="Roboto Condensed"/>
              </a:rPr>
              <a:t>Inclusion</a:t>
            </a:r>
            <a:endParaRPr/>
          </a:p>
        </p:txBody>
      </p:sp>
      <p:sp>
        <p:nvSpPr>
          <p:cNvPr id="373" name="Google Shape;373;p28">
            <a:hlinkClick action="ppaction://hlinksldjump" r:id="rId3"/>
          </p:cNvPr>
          <p:cNvSpPr txBox="1"/>
          <p:nvPr/>
        </p:nvSpPr>
        <p:spPr>
          <a:xfrm rot="5400000">
            <a:off x="6118475" y="3325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WELCOME</a:t>
            </a:r>
            <a:endParaRPr b="1" sz="1200">
              <a:solidFill>
                <a:schemeClr val="lt1"/>
              </a:solidFill>
              <a:latin typeface="Roboto Condensed"/>
              <a:ea typeface="Roboto Condensed"/>
              <a:cs typeface="Roboto Condensed"/>
              <a:sym typeface="Roboto Condensed"/>
            </a:endParaRPr>
          </a:p>
        </p:txBody>
      </p:sp>
      <p:sp>
        <p:nvSpPr>
          <p:cNvPr id="374" name="Google Shape;374;p28">
            <a:hlinkClick action="ppaction://hlinksldjump" r:id="rId4"/>
          </p:cNvPr>
          <p:cNvSpPr txBox="1"/>
          <p:nvPr/>
        </p:nvSpPr>
        <p:spPr>
          <a:xfrm rot="5400000">
            <a:off x="6118475" y="1474486"/>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DEFINITIONS</a:t>
            </a:r>
            <a:endParaRPr b="1" sz="1200">
              <a:solidFill>
                <a:schemeClr val="lt1"/>
              </a:solidFill>
              <a:latin typeface="Roboto Condensed"/>
              <a:ea typeface="Roboto Condensed"/>
              <a:cs typeface="Roboto Condensed"/>
              <a:sym typeface="Roboto Condensed"/>
            </a:endParaRPr>
          </a:p>
        </p:txBody>
      </p:sp>
      <p:sp>
        <p:nvSpPr>
          <p:cNvPr id="375" name="Google Shape;375;p28">
            <a:hlinkClick action="ppaction://hlinksldjump" r:id="rId5"/>
          </p:cNvPr>
          <p:cNvSpPr txBox="1"/>
          <p:nvPr/>
        </p:nvSpPr>
        <p:spPr>
          <a:xfrm rot="5400000">
            <a:off x="6118475" y="2616471"/>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IMPLICIT BIAS</a:t>
            </a:r>
            <a:endParaRPr b="1" sz="1000">
              <a:solidFill>
                <a:schemeClr val="lt1"/>
              </a:solidFill>
              <a:latin typeface="Roboto Condensed"/>
              <a:ea typeface="Roboto Condensed"/>
              <a:cs typeface="Roboto Condensed"/>
              <a:sym typeface="Roboto Condensed"/>
            </a:endParaRPr>
          </a:p>
        </p:txBody>
      </p:sp>
      <p:sp>
        <p:nvSpPr>
          <p:cNvPr id="376" name="Google Shape;376;p28">
            <a:hlinkClick action="ppaction://hlinksldjump" r:id="rId6"/>
          </p:cNvPr>
          <p:cNvSpPr txBox="1"/>
          <p:nvPr/>
        </p:nvSpPr>
        <p:spPr>
          <a:xfrm rot="5400000">
            <a:off x="6118475" y="3758457"/>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IDENTIT</a:t>
            </a:r>
            <a:r>
              <a:rPr b="1" lang="en" sz="1200">
                <a:solidFill>
                  <a:schemeClr val="lt1"/>
                </a:solidFill>
                <a:latin typeface="Roboto Condensed"/>
                <a:ea typeface="Roboto Condensed"/>
                <a:cs typeface="Roboto Condensed"/>
                <a:sym typeface="Roboto Condensed"/>
              </a:rPr>
              <a:t>Y</a:t>
            </a:r>
            <a:endParaRPr b="1" sz="1200">
              <a:solidFill>
                <a:schemeClr val="lt1"/>
              </a:solidFill>
              <a:latin typeface="Roboto Condensed"/>
              <a:ea typeface="Roboto Condensed"/>
              <a:cs typeface="Roboto Condensed"/>
              <a:sym typeface="Roboto Condensed"/>
            </a:endParaRPr>
          </a:p>
        </p:txBody>
      </p:sp>
      <p:sp>
        <p:nvSpPr>
          <p:cNvPr id="377" name="Google Shape;377;p28">
            <a:hlinkClick action="ppaction://hlinksldjump" r:id="rId7"/>
          </p:cNvPr>
          <p:cNvSpPr txBox="1"/>
          <p:nvPr/>
        </p:nvSpPr>
        <p:spPr>
          <a:xfrm rot="5400000">
            <a:off x="6118475" y="4900443"/>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CLASSROOM</a:t>
            </a:r>
            <a:endParaRPr b="1" sz="1200">
              <a:solidFill>
                <a:schemeClr val="lt1"/>
              </a:solidFill>
              <a:latin typeface="Roboto Condensed"/>
              <a:ea typeface="Roboto Condensed"/>
              <a:cs typeface="Roboto Condensed"/>
              <a:sym typeface="Roboto Condensed"/>
            </a:endParaRPr>
          </a:p>
        </p:txBody>
      </p:sp>
      <p:sp>
        <p:nvSpPr>
          <p:cNvPr id="378" name="Google Shape;378;p28">
            <a:hlinkClick action="ppaction://hlinksldjump" r:id="rId8"/>
          </p:cNvPr>
          <p:cNvSpPr txBox="1"/>
          <p:nvPr/>
        </p:nvSpPr>
        <p:spPr>
          <a:xfrm rot="5400000">
            <a:off x="6118475" y="6042429"/>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Roboto Condensed"/>
                <a:ea typeface="Roboto Condensed"/>
                <a:cs typeface="Roboto Condensed"/>
                <a:sym typeface="Roboto Condensed"/>
              </a:rPr>
              <a:t>REPRESENTATION</a:t>
            </a:r>
            <a:endParaRPr b="1" sz="900">
              <a:solidFill>
                <a:schemeClr val="lt1"/>
              </a:solidFill>
              <a:latin typeface="Roboto Condensed"/>
              <a:ea typeface="Roboto Condensed"/>
              <a:cs typeface="Roboto Condensed"/>
              <a:sym typeface="Roboto Condensed"/>
            </a:endParaRPr>
          </a:p>
        </p:txBody>
      </p:sp>
      <p:sp>
        <p:nvSpPr>
          <p:cNvPr id="379" name="Google Shape;379;p28">
            <a:hlinkClick action="ppaction://hlinksldjump" r:id="rId9"/>
          </p:cNvPr>
          <p:cNvSpPr txBox="1"/>
          <p:nvPr/>
        </p:nvSpPr>
        <p:spPr>
          <a:xfrm rot="5400000">
            <a:off x="6118475" y="7184414"/>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oboto Condensed"/>
                <a:ea typeface="Roboto Condensed"/>
                <a:cs typeface="Roboto Condensed"/>
                <a:sym typeface="Roboto Condensed"/>
              </a:rPr>
              <a:t>RELATIONSHIPS</a:t>
            </a:r>
            <a:endParaRPr b="1" sz="1000">
              <a:solidFill>
                <a:schemeClr val="lt1"/>
              </a:solidFill>
              <a:latin typeface="Roboto Condensed"/>
              <a:ea typeface="Roboto Condensed"/>
              <a:cs typeface="Roboto Condensed"/>
              <a:sym typeface="Roboto Condensed"/>
            </a:endParaRPr>
          </a:p>
        </p:txBody>
      </p:sp>
      <p:sp>
        <p:nvSpPr>
          <p:cNvPr id="380" name="Google Shape;380;p28">
            <a:hlinkClick action="ppaction://hlinksldjump" r:id="rId10"/>
          </p:cNvPr>
          <p:cNvSpPr txBox="1"/>
          <p:nvPr/>
        </p:nvSpPr>
        <p:spPr>
          <a:xfrm rot="5400000">
            <a:off x="6118475" y="8326400"/>
            <a:ext cx="1029900" cy="49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Roboto Condensed"/>
                <a:ea typeface="Roboto Condensed"/>
                <a:cs typeface="Roboto Condensed"/>
                <a:sym typeface="Roboto Condensed"/>
              </a:rPr>
              <a:t>NOTES</a:t>
            </a:r>
            <a:endParaRPr b="1" sz="1200">
              <a:solidFill>
                <a:schemeClr val="lt1"/>
              </a:solidFill>
              <a:latin typeface="Roboto Condensed"/>
              <a:ea typeface="Roboto Condensed"/>
              <a:cs typeface="Roboto Condensed"/>
              <a:sym typeface="Roboto Condensed"/>
            </a:endParaRPr>
          </a:p>
        </p:txBody>
      </p:sp>
      <p:sp>
        <p:nvSpPr>
          <p:cNvPr id="381" name="Google Shape;381;p28"/>
          <p:cNvSpPr txBox="1"/>
          <p:nvPr/>
        </p:nvSpPr>
        <p:spPr>
          <a:xfrm>
            <a:off x="767725" y="1205375"/>
            <a:ext cx="5572200" cy="7776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400">
                <a:solidFill>
                  <a:schemeClr val="dk1"/>
                </a:solidFill>
                <a:highlight>
                  <a:schemeClr val="lt1"/>
                </a:highlight>
                <a:latin typeface="Handlee"/>
                <a:ea typeface="Handlee"/>
                <a:cs typeface="Handlee"/>
                <a:sym typeface="Handlee"/>
              </a:rPr>
              <a:t>that everyone gets the same things in order to enjoy full, healthy lives (The Annie E. Casey Foundation, 2015).” You might want to show this famous image to help students understan</a:t>
            </a:r>
            <a:r>
              <a:rPr lang="en" sz="2000">
                <a:solidFill>
                  <a:schemeClr val="dk1"/>
                </a:solidFill>
                <a:highlight>
                  <a:schemeClr val="lt1"/>
                </a:highlight>
                <a:latin typeface="Handlee"/>
                <a:ea typeface="Handlee"/>
                <a:cs typeface="Handlee"/>
                <a:sym typeface="Handlee"/>
              </a:rPr>
              <a:t>d equity.</a:t>
            </a:r>
            <a:endParaRPr sz="2000">
              <a:solidFill>
                <a:schemeClr val="dk1"/>
              </a:solidFill>
              <a:highlight>
                <a:schemeClr val="lt1"/>
              </a:highlight>
              <a:latin typeface="Handlee"/>
              <a:ea typeface="Handlee"/>
              <a:cs typeface="Handlee"/>
              <a:sym typeface="Handlee"/>
            </a:endParaRPr>
          </a:p>
          <a:p>
            <a:pPr indent="0" lvl="0" marL="0" rtl="0" algn="l">
              <a:lnSpc>
                <a:spcPct val="115000"/>
              </a:lnSpc>
              <a:spcBef>
                <a:spcPts val="0"/>
              </a:spcBef>
              <a:spcAft>
                <a:spcPts val="0"/>
              </a:spcAft>
              <a:buNone/>
            </a:pPr>
            <a:r>
              <a:t/>
            </a:r>
            <a:endParaRPr sz="2400">
              <a:latin typeface="Handlee"/>
              <a:ea typeface="Handlee"/>
              <a:cs typeface="Handlee"/>
              <a:sym typeface="Handlee"/>
            </a:endParaRPr>
          </a:p>
          <a:p>
            <a:pPr indent="0" lvl="0" marL="0" rtl="0" algn="l">
              <a:lnSpc>
                <a:spcPct val="115000"/>
              </a:lnSpc>
              <a:spcBef>
                <a:spcPts val="0"/>
              </a:spcBef>
              <a:spcAft>
                <a:spcPts val="0"/>
              </a:spcAft>
              <a:buNone/>
            </a:pPr>
            <a:r>
              <a:t/>
            </a:r>
            <a:endParaRPr sz="2400">
              <a:latin typeface="Handlee"/>
              <a:ea typeface="Handlee"/>
              <a:cs typeface="Handlee"/>
              <a:sym typeface="Handlee"/>
            </a:endParaRPr>
          </a:p>
          <a:p>
            <a:pPr indent="457200" lvl="0" marL="0" rtl="0" algn="l">
              <a:lnSpc>
                <a:spcPct val="115000"/>
              </a:lnSpc>
              <a:spcBef>
                <a:spcPts val="0"/>
              </a:spcBef>
              <a:spcAft>
                <a:spcPts val="0"/>
              </a:spcAft>
              <a:buNone/>
            </a:pPr>
            <a:r>
              <a:rPr lang="en" sz="2400">
                <a:latin typeface="Handlee"/>
                <a:ea typeface="Handlee"/>
                <a:cs typeface="Handlee"/>
                <a:sym typeface="Handlee"/>
              </a:rPr>
              <a:t>We often think of special education when we th</a:t>
            </a:r>
            <a:r>
              <a:rPr lang="en" sz="2400">
                <a:latin typeface="Handlee"/>
                <a:ea typeface="Handlee"/>
                <a:cs typeface="Handlee"/>
                <a:sym typeface="Handlee"/>
              </a:rPr>
              <a:t>ink of inclusion.  At Nessacus Regional Middle School, we teach inclusive classes where students of all abilities learn in the same classroom.  </a:t>
            </a:r>
            <a:r>
              <a:rPr lang="en" sz="2400">
                <a:solidFill>
                  <a:schemeClr val="dk1"/>
                </a:solidFill>
                <a:highlight>
                  <a:srgbClr val="FFFFFF"/>
                </a:highlight>
              </a:rPr>
              <a:t> </a:t>
            </a:r>
            <a:r>
              <a:rPr lang="en" sz="2400">
                <a:solidFill>
                  <a:schemeClr val="dk1"/>
                </a:solidFill>
                <a:highlight>
                  <a:srgbClr val="FFFFFF"/>
                </a:highlight>
                <a:latin typeface="Handlee"/>
                <a:ea typeface="Handlee"/>
                <a:cs typeface="Handlee"/>
                <a:sym typeface="Handlee"/>
              </a:rPr>
              <a:t>However</a:t>
            </a:r>
            <a:r>
              <a:rPr lang="en" sz="2400">
                <a:solidFill>
                  <a:schemeClr val="dk1"/>
                </a:solidFill>
                <a:highlight>
                  <a:srgbClr val="FFFFFF"/>
                </a:highlight>
                <a:latin typeface="Handlee"/>
                <a:ea typeface="Handlee"/>
                <a:cs typeface="Handlee"/>
                <a:sym typeface="Handlee"/>
              </a:rPr>
              <a:t>, for the purpose of this resource, we are going to use a much broader definition of inclusion that encompasses all students. In an inclusive classroom, everyone feels </a:t>
            </a:r>
            <a:r>
              <a:rPr lang="en" sz="2400">
                <a:solidFill>
                  <a:schemeClr val="dk1"/>
                </a:solidFill>
                <a:highlight>
                  <a:srgbClr val="FFFFFF"/>
                </a:highlight>
                <a:latin typeface="Handlee"/>
                <a:ea typeface="Handlee"/>
                <a:cs typeface="Handlee"/>
                <a:sym typeface="Handlee"/>
              </a:rPr>
              <a:t>welcome, valued, and like they are part of the community. </a:t>
            </a:r>
            <a:r>
              <a:rPr lang="en" sz="2400">
                <a:solidFill>
                  <a:schemeClr val="dk1"/>
                </a:solidFill>
                <a:highlight>
                  <a:srgbClr val="FFFFFF"/>
                </a:highlight>
                <a:latin typeface="Handlee"/>
                <a:ea typeface="Handlee"/>
                <a:cs typeface="Handlee"/>
                <a:sym typeface="Handlee"/>
              </a:rPr>
              <a:t> </a:t>
            </a:r>
            <a:endParaRPr sz="2400">
              <a:latin typeface="Handlee"/>
              <a:ea typeface="Handlee"/>
              <a:cs typeface="Handlee"/>
              <a:sym typeface="Handlee"/>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idesMania · Digital Notebook with Sections">
  <a:themeElements>
    <a:clrScheme name="Simple Light">
      <a:dk1>
        <a:srgbClr val="000000"/>
      </a:dk1>
      <a:lt1>
        <a:srgbClr val="FFFFFF"/>
      </a:lt1>
      <a:dk2>
        <a:srgbClr val="303030"/>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